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82" r:id="rId2"/>
  </p:sldMasterIdLst>
  <p:notesMasterIdLst>
    <p:notesMasterId r:id="rId93"/>
  </p:notesMasterIdLst>
  <p:sldIdLst>
    <p:sldId id="256" r:id="rId3"/>
    <p:sldId id="960" r:id="rId4"/>
    <p:sldId id="1129" r:id="rId5"/>
    <p:sldId id="964" r:id="rId6"/>
    <p:sldId id="1145" r:id="rId7"/>
    <p:sldId id="1146" r:id="rId8"/>
    <p:sldId id="1147" r:id="rId9"/>
    <p:sldId id="1132" r:id="rId10"/>
    <p:sldId id="1133" r:id="rId11"/>
    <p:sldId id="1271" r:id="rId12"/>
    <p:sldId id="1135" r:id="rId13"/>
    <p:sldId id="1136" r:id="rId14"/>
    <p:sldId id="1137" r:id="rId15"/>
    <p:sldId id="1168" r:id="rId16"/>
    <p:sldId id="1169" r:id="rId17"/>
    <p:sldId id="1170" r:id="rId18"/>
    <p:sldId id="1172" r:id="rId19"/>
    <p:sldId id="1173" r:id="rId20"/>
    <p:sldId id="1174" r:id="rId21"/>
    <p:sldId id="1175" r:id="rId22"/>
    <p:sldId id="1176" r:id="rId23"/>
    <p:sldId id="1177" r:id="rId24"/>
    <p:sldId id="1178" r:id="rId25"/>
    <p:sldId id="1179" r:id="rId26"/>
    <p:sldId id="1180" r:id="rId27"/>
    <p:sldId id="1181" r:id="rId28"/>
    <p:sldId id="1183" r:id="rId29"/>
    <p:sldId id="1184" r:id="rId30"/>
    <p:sldId id="1186" r:id="rId31"/>
    <p:sldId id="1187" r:id="rId32"/>
    <p:sldId id="1188" r:id="rId33"/>
    <p:sldId id="1189" r:id="rId34"/>
    <p:sldId id="1190" r:id="rId35"/>
    <p:sldId id="1191" r:id="rId36"/>
    <p:sldId id="1192" r:id="rId37"/>
    <p:sldId id="1193" r:id="rId38"/>
    <p:sldId id="1194" r:id="rId39"/>
    <p:sldId id="1195" r:id="rId40"/>
    <p:sldId id="1196" r:id="rId41"/>
    <p:sldId id="1197" r:id="rId42"/>
    <p:sldId id="1198" r:id="rId43"/>
    <p:sldId id="1199" r:id="rId44"/>
    <p:sldId id="1200" r:id="rId45"/>
    <p:sldId id="1201" r:id="rId46"/>
    <p:sldId id="1202" r:id="rId47"/>
    <p:sldId id="1203" r:id="rId48"/>
    <p:sldId id="1204" r:id="rId49"/>
    <p:sldId id="1205" r:id="rId50"/>
    <p:sldId id="1208" r:id="rId51"/>
    <p:sldId id="1211" r:id="rId52"/>
    <p:sldId id="1210" r:id="rId53"/>
    <p:sldId id="1212" r:id="rId54"/>
    <p:sldId id="1213" r:id="rId55"/>
    <p:sldId id="1214" r:id="rId56"/>
    <p:sldId id="1215" r:id="rId57"/>
    <p:sldId id="1216" r:id="rId58"/>
    <p:sldId id="1217" r:id="rId59"/>
    <p:sldId id="1218" r:id="rId60"/>
    <p:sldId id="1219" r:id="rId61"/>
    <p:sldId id="1220" r:id="rId62"/>
    <p:sldId id="1221" r:id="rId63"/>
    <p:sldId id="1222" r:id="rId64"/>
    <p:sldId id="1223" r:id="rId65"/>
    <p:sldId id="1232" r:id="rId66"/>
    <p:sldId id="1224" r:id="rId67"/>
    <p:sldId id="1225" r:id="rId68"/>
    <p:sldId id="1226" r:id="rId69"/>
    <p:sldId id="1272" r:id="rId70"/>
    <p:sldId id="1227" r:id="rId71"/>
    <p:sldId id="1228" r:id="rId72"/>
    <p:sldId id="1229" r:id="rId73"/>
    <p:sldId id="1230" r:id="rId74"/>
    <p:sldId id="1231" r:id="rId75"/>
    <p:sldId id="1233" r:id="rId76"/>
    <p:sldId id="1235" r:id="rId77"/>
    <p:sldId id="1234" r:id="rId78"/>
    <p:sldId id="1236" r:id="rId79"/>
    <p:sldId id="1238" r:id="rId80"/>
    <p:sldId id="1239" r:id="rId81"/>
    <p:sldId id="1240" r:id="rId82"/>
    <p:sldId id="1270" r:id="rId83"/>
    <p:sldId id="1257" r:id="rId84"/>
    <p:sldId id="1261" r:id="rId85"/>
    <p:sldId id="1262" r:id="rId86"/>
    <p:sldId id="1263" r:id="rId87"/>
    <p:sldId id="1264" r:id="rId88"/>
    <p:sldId id="1265" r:id="rId89"/>
    <p:sldId id="1266" r:id="rId90"/>
    <p:sldId id="1268" r:id="rId91"/>
    <p:sldId id="1258" r:id="rId92"/>
  </p:sldIdLst>
  <p:sldSz cx="12192000" cy="6858000"/>
  <p:notesSz cx="6858000" cy="9144000"/>
  <p:embeddedFontLst>
    <p:embeddedFont>
      <p:font typeface="Calibri" panose="020F0502020204030204" pitchFamily="34" charset="0"/>
      <p:regular r:id="rId94"/>
      <p:bold r:id="rId95"/>
      <p:italic r:id="rId96"/>
      <p:boldItalic r:id="rId97"/>
    </p:embeddedFont>
    <p:embeddedFont>
      <p:font typeface="Calibri Light" panose="020F0302020204030204" pitchFamily="34" charset="0"/>
      <p:regular r:id="rId98"/>
      <p:italic r:id="rId99"/>
    </p:embeddedFont>
    <p:embeddedFont>
      <p:font typeface="Comic Sans MS" panose="030F0702030302020204" pitchFamily="66" charset="0"/>
      <p:regular r:id="rId100"/>
      <p:bold r:id="rId101"/>
      <p:italic r:id="rId102"/>
      <p:boldItalic r:id="rId103"/>
    </p:embeddedFont>
    <p:embeddedFont>
      <p:font typeface="Gill Sans MT" panose="020B0502020104020203" pitchFamily="34" charset="0"/>
      <p:regular r:id="rId104"/>
      <p:bold r:id="rId105"/>
      <p:italic r:id="rId106"/>
      <p:boldItalic r:id="rId107"/>
    </p:embeddedFont>
    <p:embeddedFont>
      <p:font typeface="Roboto Condensed" panose="02000000000000000000" pitchFamily="2" charset="0"/>
      <p:regular r:id="rId108"/>
      <p:bold r:id="rId109"/>
      <p:italic r:id="rId110"/>
      <p:boldItalic r:id="rId111"/>
    </p:embeddedFont>
  </p:embeddedFontLst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2B66"/>
    <a:srgbClr val="000000"/>
    <a:srgbClr val="000046"/>
    <a:srgbClr val="00E8FF"/>
    <a:srgbClr val="F2F2F2"/>
    <a:srgbClr val="0D47A1"/>
    <a:srgbClr val="00F7FF"/>
    <a:srgbClr val="00C6FF"/>
    <a:srgbClr val="0072FF"/>
    <a:srgbClr val="376D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2" autoAdjust="0"/>
    <p:restoredTop sz="94694"/>
  </p:normalViewPr>
  <p:slideViewPr>
    <p:cSldViewPr snapToGrid="0">
      <p:cViewPr varScale="1">
        <p:scale>
          <a:sx n="56" d="100"/>
          <a:sy n="56" d="100"/>
        </p:scale>
        <p:origin x="104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font" Target="fonts/font14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9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font" Target="fonts/font2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0.fntdata"/><Relationship Id="rId108" Type="http://schemas.openxmlformats.org/officeDocument/2006/relationships/font" Target="fonts/font15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13.fntdata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16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4.fntdata"/><Relationship Id="rId104" Type="http://schemas.openxmlformats.org/officeDocument/2006/relationships/font" Target="fonts/font1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17.fntdata"/><Relationship Id="rId115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7.fntdata"/><Relationship Id="rId105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5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1B713-64C2-0949-8ADC-A04FFD1F6467}" type="datetimeFigureOut">
              <a:rPr lang="en-VN" smtClean="0"/>
              <a:t>12/01/2023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9F204-C7F4-F140-967F-D2FA889DA61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8996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Giữ</a:t>
            </a:r>
            <a:r>
              <a:rPr lang="en-US"/>
              <a:t> </a:t>
            </a:r>
            <a:r>
              <a:rPr lang="en-US" err="1"/>
              <a:t>nguyên</a:t>
            </a:r>
            <a:r>
              <a:rPr lang="en-US"/>
              <a:t> slide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bản</a:t>
            </a:r>
            <a:r>
              <a:rPr lang="en-US"/>
              <a:t> </a:t>
            </a:r>
            <a:r>
              <a:rPr lang="en-US" err="1"/>
              <a:t>quyền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tác</a:t>
            </a:r>
            <a:r>
              <a:rPr lang="en-US"/>
              <a:t> </a:t>
            </a:r>
            <a:r>
              <a:rPr lang="en-US" err="1"/>
              <a:t>giả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6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1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209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590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680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869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192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783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116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480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885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299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5448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726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378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953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968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150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093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157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163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018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303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0222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083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4939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277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572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2862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4940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26358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0438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884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74072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6632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278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4131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4566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037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7519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93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2921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4291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5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702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9185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9986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3720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4553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9558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9212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1486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0045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6632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796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6621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6570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6727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8601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0575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5938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7993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4899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15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3340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103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0906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51153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39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1098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4498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2167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5822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8889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7302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8573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428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827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148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F319A-62FB-D9AB-91DD-E1478E7A5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0886" y="6486765"/>
            <a:ext cx="4700263" cy="275244"/>
          </a:xfrm>
        </p:spPr>
        <p:txBody>
          <a:bodyPr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8E55FBA-E532-BB1F-9AD4-40205F001925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custGeom>
            <a:avLst/>
            <a:gdLst>
              <a:gd name="connsiteX0" fmla="*/ 12192000 w 12192000"/>
              <a:gd name="connsiteY0" fmla="*/ 304800 h 6858000"/>
              <a:gd name="connsiteX1" fmla="*/ 9909279 w 12192000"/>
              <a:gd name="connsiteY1" fmla="*/ 304800 h 6858000"/>
              <a:gd name="connsiteX2" fmla="*/ 9732789 w 12192000"/>
              <a:gd name="connsiteY2" fmla="*/ 152400 h 6858000"/>
              <a:gd name="connsiteX3" fmla="*/ 5617499 w 12192000"/>
              <a:gd name="connsiteY3" fmla="*/ 152400 h 6858000"/>
              <a:gd name="connsiteX4" fmla="*/ 5441009 w 12192000"/>
              <a:gd name="connsiteY4" fmla="*/ 0 h 6858000"/>
              <a:gd name="connsiteX5" fmla="*/ 12192000 w 12192000"/>
              <a:gd name="connsiteY5" fmla="*/ 0 h 6858000"/>
              <a:gd name="connsiteX6" fmla="*/ 0 w 12192000"/>
              <a:gd name="connsiteY6" fmla="*/ 616911 h 6858000"/>
              <a:gd name="connsiteX7" fmla="*/ 0 w 12192000"/>
              <a:gd name="connsiteY7" fmla="*/ 0 h 6858000"/>
              <a:gd name="connsiteX8" fmla="*/ 715617 w 12192000"/>
              <a:gd name="connsiteY8" fmla="*/ 0 h 6858000"/>
              <a:gd name="connsiteX9" fmla="*/ 12191999 w 12192000"/>
              <a:gd name="connsiteY9" fmla="*/ 6858000 h 6858000"/>
              <a:gd name="connsiteX10" fmla="*/ 11476382 w 12192000"/>
              <a:gd name="connsiteY10" fmla="*/ 6858000 h 6858000"/>
              <a:gd name="connsiteX11" fmla="*/ 12191999 w 12192000"/>
              <a:gd name="connsiteY11" fmla="*/ 6241089 h 6858000"/>
              <a:gd name="connsiteX12" fmla="*/ 6750991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553200 h 6858000"/>
              <a:gd name="connsiteX15" fmla="*/ 2282721 w 12192000"/>
              <a:gd name="connsiteY15" fmla="*/ 6553200 h 6858000"/>
              <a:gd name="connsiteX16" fmla="*/ 2459211 w 12192000"/>
              <a:gd name="connsiteY16" fmla="*/ 6705600 h 6858000"/>
              <a:gd name="connsiteX17" fmla="*/ 6574500 w 12192000"/>
              <a:gd name="connsiteY17" fmla="*/ 6705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12192000" y="304800"/>
                </a:moveTo>
                <a:lnTo>
                  <a:pt x="9909279" y="304800"/>
                </a:lnTo>
                <a:lnTo>
                  <a:pt x="9732789" y="152400"/>
                </a:lnTo>
                <a:lnTo>
                  <a:pt x="5617499" y="152400"/>
                </a:lnTo>
                <a:lnTo>
                  <a:pt x="5441009" y="0"/>
                </a:lnTo>
                <a:lnTo>
                  <a:pt x="12192000" y="0"/>
                </a:lnTo>
                <a:close/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1999" y="6858000"/>
                </a:moveTo>
                <a:lnTo>
                  <a:pt x="11476382" y="6858000"/>
                </a:lnTo>
                <a:lnTo>
                  <a:pt x="12191999" y="6241089"/>
                </a:lnTo>
                <a:close/>
                <a:moveTo>
                  <a:pt x="6750991" y="6858000"/>
                </a:moveTo>
                <a:lnTo>
                  <a:pt x="0" y="6858000"/>
                </a:lnTo>
                <a:lnTo>
                  <a:pt x="0" y="6553200"/>
                </a:lnTo>
                <a:lnTo>
                  <a:pt x="2282721" y="6553200"/>
                </a:lnTo>
                <a:lnTo>
                  <a:pt x="2459211" y="6705600"/>
                </a:lnTo>
                <a:lnTo>
                  <a:pt x="6574500" y="67056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BF14C68C-3577-C657-9E87-056612AF8E42}"/>
              </a:ext>
            </a:extLst>
          </p:cNvPr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88E437-A7E4-9E4B-E374-2DBE3AB8DADD}"/>
              </a:ext>
            </a:extLst>
          </p:cNvPr>
          <p:cNvGrpSpPr/>
          <p:nvPr userDrawn="1"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A3AA59-2194-A31F-AA96-7C2918465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C352A7-0B18-D7E9-465D-F3B1274BB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1A6BB9-0E9C-8F74-60DB-2DA463D47F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DA43496-358A-E9F0-8CFC-6A952BD4F3E7}"/>
              </a:ext>
            </a:extLst>
          </p:cNvPr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93DC9D-C96B-54B0-5413-508E29245B5C}"/>
              </a:ext>
            </a:extLst>
          </p:cNvPr>
          <p:cNvGrpSpPr/>
          <p:nvPr userDrawn="1"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C856C5-8D5F-4945-AAA3-959D25DF2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FA7FF3-8245-17A0-DB3A-F0257D516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1A1CF5-6C4E-34E9-65C0-4B4D785757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3366D05A-8A62-ADE1-F4B2-73F9CA085276}"/>
              </a:ext>
            </a:extLst>
          </p:cNvPr>
          <p:cNvSpPr/>
          <p:nvPr userDrawn="1"/>
        </p:nvSpPr>
        <p:spPr>
          <a:xfrm flipH="1">
            <a:off x="5441009" y="0"/>
            <a:ext cx="6750991" cy="304800"/>
          </a:xfrm>
          <a:custGeom>
            <a:avLst/>
            <a:gdLst>
              <a:gd name="connsiteX0" fmla="*/ 0 w 6750991"/>
              <a:gd name="connsiteY0" fmla="*/ 0 h 304800"/>
              <a:gd name="connsiteX1" fmla="*/ 6750991 w 6750991"/>
              <a:gd name="connsiteY1" fmla="*/ 0 h 304800"/>
              <a:gd name="connsiteX2" fmla="*/ 6574501 w 6750991"/>
              <a:gd name="connsiteY2" fmla="*/ 152400 h 304800"/>
              <a:gd name="connsiteX3" fmla="*/ 2459211 w 6750991"/>
              <a:gd name="connsiteY3" fmla="*/ 152400 h 304800"/>
              <a:gd name="connsiteX4" fmla="*/ 2282721 w 6750991"/>
              <a:gd name="connsiteY4" fmla="*/ 304800 h 304800"/>
              <a:gd name="connsiteX5" fmla="*/ 0 w 6750991"/>
              <a:gd name="connsiteY5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0991" h="304800">
                <a:moveTo>
                  <a:pt x="0" y="0"/>
                </a:moveTo>
                <a:lnTo>
                  <a:pt x="6750991" y="0"/>
                </a:lnTo>
                <a:lnTo>
                  <a:pt x="6574501" y="152400"/>
                </a:lnTo>
                <a:lnTo>
                  <a:pt x="2459211" y="152400"/>
                </a:lnTo>
                <a:lnTo>
                  <a:pt x="2282721" y="304800"/>
                </a:lnTo>
                <a:lnTo>
                  <a:pt x="0" y="304800"/>
                </a:lnTo>
                <a:close/>
              </a:path>
            </a:pathLst>
          </a:custGeom>
          <a:gradFill flip="none" rotWithShape="1">
            <a:gsLst>
              <a:gs pos="0">
                <a:srgbClr val="0072FF">
                  <a:alpha val="80000"/>
                </a:srgbClr>
              </a:gs>
              <a:gs pos="100000">
                <a:srgbClr val="00C6FF">
                  <a:alpha val="8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VN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7E6E6A9-35CE-D953-F678-DB52C8ED6EC1}"/>
              </a:ext>
            </a:extLst>
          </p:cNvPr>
          <p:cNvSpPr/>
          <p:nvPr userDrawn="1"/>
        </p:nvSpPr>
        <p:spPr>
          <a:xfrm flipV="1">
            <a:off x="0" y="6553200"/>
            <a:ext cx="6750991" cy="304800"/>
          </a:xfrm>
          <a:custGeom>
            <a:avLst/>
            <a:gdLst>
              <a:gd name="connsiteX0" fmla="*/ 0 w 6750991"/>
              <a:gd name="connsiteY0" fmla="*/ 0 h 304800"/>
              <a:gd name="connsiteX1" fmla="*/ 6750991 w 6750991"/>
              <a:gd name="connsiteY1" fmla="*/ 0 h 304800"/>
              <a:gd name="connsiteX2" fmla="*/ 6574501 w 6750991"/>
              <a:gd name="connsiteY2" fmla="*/ 152400 h 304800"/>
              <a:gd name="connsiteX3" fmla="*/ 2459211 w 6750991"/>
              <a:gd name="connsiteY3" fmla="*/ 152400 h 304800"/>
              <a:gd name="connsiteX4" fmla="*/ 2282721 w 6750991"/>
              <a:gd name="connsiteY4" fmla="*/ 304800 h 304800"/>
              <a:gd name="connsiteX5" fmla="*/ 0 w 6750991"/>
              <a:gd name="connsiteY5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0991" h="304800">
                <a:moveTo>
                  <a:pt x="0" y="0"/>
                </a:moveTo>
                <a:lnTo>
                  <a:pt x="6750991" y="0"/>
                </a:lnTo>
                <a:lnTo>
                  <a:pt x="6574501" y="152400"/>
                </a:lnTo>
                <a:lnTo>
                  <a:pt x="2459211" y="152400"/>
                </a:lnTo>
                <a:lnTo>
                  <a:pt x="2282721" y="304800"/>
                </a:lnTo>
                <a:lnTo>
                  <a:pt x="0" y="304800"/>
                </a:lnTo>
                <a:close/>
              </a:path>
            </a:pathLst>
          </a:custGeom>
          <a:gradFill flip="none" rotWithShape="1">
            <a:gsLst>
              <a:gs pos="0">
                <a:srgbClr val="0072FF">
                  <a:alpha val="80000"/>
                </a:srgbClr>
              </a:gs>
              <a:gs pos="100000">
                <a:srgbClr val="00C6FF">
                  <a:alpha val="8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VN"/>
          </a:p>
        </p:txBody>
      </p:sp>
      <p:pic>
        <p:nvPicPr>
          <p:cNvPr id="23" name="Picture 22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314FA3D3-A61E-753A-BCC3-7785EC3F2C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38" y="362637"/>
            <a:ext cx="544288" cy="4502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72C38A-5DF7-B873-F169-2EA590FF1122}"/>
              </a:ext>
            </a:extLst>
          </p:cNvPr>
          <p:cNvSpPr txBox="1"/>
          <p:nvPr userDrawn="1"/>
        </p:nvSpPr>
        <p:spPr>
          <a:xfrm>
            <a:off x="956926" y="287663"/>
            <a:ext cx="3959738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VN" sz="1600" dirty="0">
                <a:solidFill>
                  <a:srgbClr val="0D47A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anose="020B0604020202020204" pitchFamily="34" charset="0"/>
              </a:rPr>
              <a:t>ĐẠI HỌC QUỐC </a:t>
            </a:r>
            <a:r>
              <a:rPr lang="en-VN" sz="1600">
                <a:solidFill>
                  <a:srgbClr val="0D47A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anose="020B0604020202020204" pitchFamily="34" charset="0"/>
              </a:rPr>
              <a:t>GIA T</a:t>
            </a:r>
            <a:r>
              <a:rPr lang="en-US" sz="1600">
                <a:solidFill>
                  <a:srgbClr val="0D47A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anose="020B0604020202020204" pitchFamily="34" charset="0"/>
              </a:rPr>
              <a:t>HÀNH PHỐ</a:t>
            </a:r>
            <a:r>
              <a:rPr lang="en-VN" sz="1600">
                <a:solidFill>
                  <a:srgbClr val="0D47A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lang="en-VN" sz="1600" dirty="0">
                <a:solidFill>
                  <a:srgbClr val="0D47A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anose="020B0604020202020204" pitchFamily="34" charset="0"/>
              </a:rPr>
              <a:t>HỒ CHÍ MINH</a:t>
            </a:r>
          </a:p>
          <a:p>
            <a:r>
              <a:rPr lang="en-VN" sz="1700" b="1" dirty="0">
                <a:solidFill>
                  <a:srgbClr val="0D47A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anose="020B0604020202020204" pitchFamily="34" charset="0"/>
              </a:rPr>
              <a:t>TRƯỜNG ĐẠI HỌC CÔNG NGHỆ THÔNG TIN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4981174-E1E5-D0CF-F74E-4BBA287A5C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990" y="1541468"/>
            <a:ext cx="10438018" cy="131242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 defTabSz="914400" rtl="0" eaLnBrk="1" latinLnBrk="0" hangingPunct="1">
              <a:buNone/>
              <a:defRPr lang="en-VN" sz="4200" b="1" kern="1200" dirty="0">
                <a:ln>
                  <a:noFill/>
                </a:ln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TIÊU ĐỀ / TÊN CHƯƠNG</a:t>
            </a:r>
            <a:endParaRPr lang="en-VN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F1F814F0-EAC8-84E1-83C4-B5C359387C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89" y="3057232"/>
            <a:ext cx="10438019" cy="6442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VN" sz="2400" b="0" kern="1200" dirty="0">
                <a:solidFill>
                  <a:schemeClr val="accent6"/>
                </a:solidFill>
                <a:effectLst>
                  <a:innerShdw blurRad="114300">
                    <a:schemeClr val="bg1"/>
                  </a:innerShdw>
                </a:effectLst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TIÊU ĐỀ PHỤ / TÊN MÔN HỌC</a:t>
            </a:r>
            <a:endParaRPr lang="en-VN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2B8543E7-0085-7DF3-5351-E097219BEE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0968" y="5036201"/>
            <a:ext cx="2830058" cy="345005"/>
          </a:xfrm>
          <a:prstGeom prst="rect">
            <a:avLst/>
          </a:prstGeom>
          <a:solidFill>
            <a:srgbClr val="0D47A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TRÌNH BÀY: TÊN GIẢNG VIÊN</a:t>
            </a:r>
            <a:endParaRPr lang="en-VN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18BC0B81-9708-34C0-3CBB-EA50270B91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50804" y="3828307"/>
            <a:ext cx="8490387" cy="64421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 spc="150" baseline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</a:t>
            </a:r>
            <a:r>
              <a:rPr lang="en-US" dirty="0" err="1"/>
              <a:t>Tóm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): 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en-VN" dirty="0"/>
          </a:p>
        </p:txBody>
      </p:sp>
      <p:cxnSp>
        <p:nvCxnSpPr>
          <p:cNvPr id="21" name="TrainingLine">
            <a:extLst>
              <a:ext uri="{FF2B5EF4-FFF2-40B4-BE49-F238E27FC236}">
                <a16:creationId xmlns:a16="http://schemas.microsoft.com/office/drawing/2014/main" id="{DA1DE232-0796-D58B-630B-DD0D0A29A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057470" y="2974659"/>
            <a:ext cx="427261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96DE6A9-4BA9-D127-F2D1-AC6D78C6F781}"/>
              </a:ext>
            </a:extLst>
          </p:cNvPr>
          <p:cNvSpPr/>
          <p:nvPr userDrawn="1"/>
        </p:nvSpPr>
        <p:spPr>
          <a:xfrm>
            <a:off x="92963" y="6542941"/>
            <a:ext cx="280476" cy="280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BFBAD688-3E40-BDCC-2B86-EC4BB89A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52644" y="6533102"/>
            <a:ext cx="974118" cy="304801"/>
          </a:xfrm>
        </p:spPr>
        <p:txBody>
          <a:bodyPr/>
          <a:lstStyle>
            <a:lvl1pPr algn="ctr">
              <a:defRPr lang="en-VN" sz="11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34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808C9D4-A6AD-0471-9F3F-2763F53C6744}"/>
              </a:ext>
            </a:extLst>
          </p:cNvPr>
          <p:cNvSpPr/>
          <p:nvPr userDrawn="1"/>
        </p:nvSpPr>
        <p:spPr>
          <a:xfrm>
            <a:off x="62377" y="6527745"/>
            <a:ext cx="309407" cy="309407"/>
          </a:xfrm>
          <a:prstGeom prst="ellipse">
            <a:avLst/>
          </a:prstGeom>
          <a:gradFill flip="none" rotWithShape="1">
            <a:gsLst>
              <a:gs pos="0">
                <a:srgbClr val="0072FF"/>
              </a:gs>
              <a:gs pos="99000">
                <a:srgbClr val="00C6F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C752AAC-90A8-4ECF-A09D-BE267E1B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314942" y="6508358"/>
            <a:ext cx="1078618" cy="349642"/>
          </a:xfrm>
        </p:spPr>
        <p:txBody>
          <a:bodyPr/>
          <a:lstStyle>
            <a:lvl1pPr algn="ctr">
              <a:defRPr lang="en-VN" sz="11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E68760C-6713-DF05-3332-CF842B78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2404" y="6572420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VN" sz="900" kern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</a:p>
        </p:txBody>
      </p:sp>
    </p:spTree>
    <p:extLst>
      <p:ext uri="{BB962C8B-B14F-4D97-AF65-F5344CB8AC3E}">
        <p14:creationId xmlns:p14="http://schemas.microsoft.com/office/powerpoint/2010/main" val="2563212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7680D-2B97-1F55-FC83-747785996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60319-E221-19E7-9378-CF89F2116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C4E0B-A270-1CBD-E52C-B423ECD04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A0B72-7290-C955-A199-CB710AC4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91B72-8E21-6EAB-8F05-2B25A2F28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AB5AA-9070-4569-ADDF-DD4919DD4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39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8A859-D1EB-AA75-20EE-FEE5A5BEE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D1D4A-BFB6-15F8-D553-421BA1B5F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7FBC0-4B0B-5326-6944-6C29F90DB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E38BD-87EE-2511-9EEE-B89B1903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D1107-252E-BF3D-091F-E07AB797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AB5AA-9070-4569-ADDF-DD4919DD4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17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ECAF-5E61-B513-94BF-EA88A0D1A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D05F2-4168-C64F-C102-B0036E46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0CB87-4E4A-903D-95FD-D01DBB72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25080-5261-05A7-13F1-90E58CE0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9B73B-A698-BDCA-1CFD-7CF6B8B9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AB5AA-9070-4569-ADDF-DD4919DD4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1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7DF4-EAAB-BD06-CA5E-702DB961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F99DA-7EBE-4F9A-64E6-E873ED9061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8ADED-68FE-7241-DB12-D9D4B07E0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E50D1-9A73-7315-A460-64B38673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250D7-0F56-C84B-95BB-3E2B71C0F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E530D-78F2-0518-9AC1-227576E2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AB5AA-9070-4569-ADDF-DD4919DD4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7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EED80-F49A-69C3-85CD-5A71C914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DDC1C-3D92-125F-55E7-EA381BA30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03E0E-EC78-3E46-118F-B9072575F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598FE-BFD5-8603-1F7F-7DCD46860A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D08E8A-828F-05CE-0E06-223B1D2671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C25C3-1111-ED30-1568-ADC9E769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56D504-4F5C-327C-696C-4C4DBA7E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549A61-E5B6-0592-49A5-997741F4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AB5AA-9070-4569-ADDF-DD4919DD4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94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CAA9C-DC71-9570-051F-14F16B704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86F018-4928-0C8F-1AE3-0622353C8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917A8-799B-3791-0E70-01B176139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6BE9E-D1A1-6601-3A5C-407701D5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AB5AA-9070-4569-ADDF-DD4919DD4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35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46A9D5-11E9-0874-25D3-4F8CD6C0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817561-0871-8F5B-4F78-3851C472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E18A0-54EE-2906-33DE-184B54CC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AB5AA-9070-4569-ADDF-DD4919DD4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46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7EBDD-22D7-017A-D36D-12C741FDF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998B3-0A68-5723-70F0-5A6681DEE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F3F69-AD03-AAB3-F658-B48642AE8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D6330-D621-4CCF-8495-D376F9D01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98CB18-AE2F-8BFE-B569-C10612C12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ED4E9-6F71-2E10-58BB-B2538966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AB5AA-9070-4569-ADDF-DD4919DD4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568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9B156-3525-6390-FD3A-75F00BC1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D752FD-5905-2B4F-E81F-6B6152E88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E0DE7-F0BD-0C10-68C6-8C3DAC89C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3FF23-6C78-683E-A4BB-AB2A21BBF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2D67C-26B8-8C05-306C-CFBAEE7D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4BD3C-1F04-9F0E-48F6-85B64296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AB5AA-9070-4569-ADDF-DD4919DD4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8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ecture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6021CEA-9826-5DD2-8F9F-FCB0E58DF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48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A8EA08-4ACD-C298-69F2-2D88060DD062}"/>
              </a:ext>
            </a:extLst>
          </p:cNvPr>
          <p:cNvSpPr/>
          <p:nvPr userDrawn="1"/>
        </p:nvSpPr>
        <p:spPr>
          <a:xfrm>
            <a:off x="-1" y="-311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A4671">
                  <a:alpha val="75000"/>
                </a:srgbClr>
              </a:gs>
              <a:gs pos="100000">
                <a:srgbClr val="0A467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8" name="Isosceles Triangle 12">
            <a:extLst>
              <a:ext uri="{FF2B5EF4-FFF2-40B4-BE49-F238E27FC236}">
                <a16:creationId xmlns:a16="http://schemas.microsoft.com/office/drawing/2014/main" id="{A49F0DD3-DC56-8398-42AE-9819F17BDE3D}"/>
              </a:ext>
            </a:extLst>
          </p:cNvPr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33CAF6-1926-D8C9-805D-C62294874052}"/>
              </a:ext>
            </a:extLst>
          </p:cNvPr>
          <p:cNvGrpSpPr/>
          <p:nvPr userDrawn="1"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625E9E-73EA-1C70-6330-DACC8A9A2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225C7FE-6858-40F1-0A49-2AD56C0D4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FBED07-28E7-32D7-F629-E50519173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Isosceles Triangle 12">
            <a:extLst>
              <a:ext uri="{FF2B5EF4-FFF2-40B4-BE49-F238E27FC236}">
                <a16:creationId xmlns:a16="http://schemas.microsoft.com/office/drawing/2014/main" id="{5DB9FA21-5387-C238-85F9-516A2379F6C0}"/>
              </a:ext>
            </a:extLst>
          </p:cNvPr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CC0B98-57DA-D911-8CE1-C15A09E2C7EC}"/>
              </a:ext>
            </a:extLst>
          </p:cNvPr>
          <p:cNvGrpSpPr/>
          <p:nvPr userDrawn="1"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B160133-C90F-5924-8C1C-D5FAECA89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892685-43A4-5ED1-12EC-FAE1547C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92B5B59-89DB-8D47-B8D4-6475631C5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F5D728B6-8658-2A5A-4406-097B8D68238B}"/>
              </a:ext>
            </a:extLst>
          </p:cNvPr>
          <p:cNvSpPr/>
          <p:nvPr userDrawn="1"/>
        </p:nvSpPr>
        <p:spPr>
          <a:xfrm>
            <a:off x="723606" y="143003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chemeClr val="bg1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BDDEB0-1D95-2535-D22B-34266EA304C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759" y="6622025"/>
            <a:ext cx="4475922" cy="164294"/>
          </a:xfrm>
        </p:spPr>
        <p:txBody>
          <a:bodyPr/>
          <a:lstStyle>
            <a:lvl1pPr marL="0" algn="l" defTabSz="914400" rtl="0" eaLnBrk="1" latinLnBrk="0" hangingPunct="1">
              <a:defRPr lang="vi-VN" sz="900" kern="12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vi-VN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7094EB-B733-82D9-0C1A-47F50ED8DF48}"/>
              </a:ext>
            </a:extLst>
          </p:cNvPr>
          <p:cNvGrpSpPr/>
          <p:nvPr userDrawn="1"/>
        </p:nvGrpSpPr>
        <p:grpSpPr>
          <a:xfrm>
            <a:off x="-7335" y="4781339"/>
            <a:ext cx="8647103" cy="664514"/>
            <a:chOff x="-349411" y="1322122"/>
            <a:chExt cx="8647103" cy="664514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42951CF-9EB0-47B4-697B-3EC7AC808E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9411" y="1986636"/>
              <a:ext cx="63605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00F7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BFAF29A-75A4-8EF7-11D9-AB3F5C16B25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6011109" y="1480500"/>
              <a:ext cx="591405" cy="506136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00F7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D2D0A89-881E-F365-FCB8-0CCF88B4F0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02514" y="1480500"/>
              <a:ext cx="1378423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00F7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8ED5AC8-396E-82A3-EA13-53B0DC1B1744}"/>
                </a:ext>
              </a:extLst>
            </p:cNvPr>
            <p:cNvSpPr/>
            <p:nvPr userDrawn="1"/>
          </p:nvSpPr>
          <p:spPr>
            <a:xfrm>
              <a:off x="7980937" y="1322122"/>
              <a:ext cx="316755" cy="316755"/>
            </a:xfrm>
            <a:prstGeom prst="ellipse">
              <a:avLst/>
            </a:prstGeom>
            <a:gradFill flip="none" rotWithShape="1">
              <a:gsLst>
                <a:gs pos="0">
                  <a:srgbClr val="00F7FF"/>
                </a:gs>
                <a:gs pos="100000">
                  <a:srgbClr val="00C6FF"/>
                </a:gs>
              </a:gsLst>
              <a:lin ang="2700000" scaled="1"/>
              <a:tileRect/>
            </a:gra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8F295F7-595F-E903-E034-0D8FEC5E07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54135" y="4154717"/>
            <a:ext cx="1426994" cy="341632"/>
          </a:xfrm>
          <a:prstGeom prst="rect">
            <a:avLst/>
          </a:prstGeom>
          <a:effectLst>
            <a:innerShdw blurRad="114300">
              <a:srgbClr val="00F7FF"/>
            </a:innerShdw>
          </a:effectLst>
        </p:spPr>
        <p:txBody>
          <a:bodyPr wrap="none" anchor="ctr">
            <a:spAutoFit/>
          </a:bodyPr>
          <a:lstStyle>
            <a:lvl1pPr marL="0" indent="0" algn="r">
              <a:buNone/>
              <a:defRPr lang="en-VN" sz="1800" b="1" kern="1200" spc="100" dirty="0">
                <a:solidFill>
                  <a:srgbClr val="00E8FF"/>
                </a:solidFill>
                <a:effectLst>
                  <a:innerShdw blurRad="114300">
                    <a:srgbClr val="0072FF"/>
                  </a:inn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GIẢNG VIÊN</a:t>
            </a:r>
            <a:endParaRPr lang="en-V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04E279-E133-3AAB-FA49-DB86B53134F6}"/>
              </a:ext>
            </a:extLst>
          </p:cNvPr>
          <p:cNvSpPr/>
          <p:nvPr userDrawn="1"/>
        </p:nvSpPr>
        <p:spPr>
          <a:xfrm>
            <a:off x="1415077" y="4488954"/>
            <a:ext cx="4600278" cy="1431392"/>
          </a:xfrm>
          <a:prstGeom prst="rect">
            <a:avLst/>
          </a:prstGeom>
          <a:solidFill>
            <a:srgbClr val="F2F2F2"/>
          </a:solidFill>
          <a:ln>
            <a:gradFill>
              <a:gsLst>
                <a:gs pos="0">
                  <a:srgbClr val="00C6FF"/>
                </a:gs>
                <a:gs pos="100000">
                  <a:srgbClr val="0072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5DF290-BB09-CD5D-D16C-F337A2AE1710}"/>
              </a:ext>
            </a:extLst>
          </p:cNvPr>
          <p:cNvSpPr>
            <a:spLocks noChangeAspect="1"/>
          </p:cNvSpPr>
          <p:nvPr userDrawn="1"/>
        </p:nvSpPr>
        <p:spPr>
          <a:xfrm>
            <a:off x="450859" y="3891025"/>
            <a:ext cx="2019600" cy="2019600"/>
          </a:xfrm>
          <a:prstGeom prst="ellipse">
            <a:avLst/>
          </a:prstGeom>
          <a:gradFill>
            <a:gsLst>
              <a:gs pos="0">
                <a:srgbClr val="00C6FF"/>
              </a:gs>
              <a:gs pos="100000">
                <a:srgbClr val="0072FF"/>
              </a:gs>
            </a:gsLst>
            <a:lin ang="5400000" scaled="1"/>
          </a:gradFill>
          <a:ln>
            <a:gradFill>
              <a:gsLst>
                <a:gs pos="0">
                  <a:srgbClr val="00C6FF"/>
                </a:gs>
                <a:gs pos="100000">
                  <a:srgbClr val="0072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6519316-5BE7-6687-FE60-23F1FB913498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345163" y="3883641"/>
            <a:ext cx="2020888" cy="20196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F7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VN" dirty="0"/>
              <a:t>Profile picture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8FC99A9A-BDCC-FE11-CD80-68DF1F312E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40318" y="4592592"/>
            <a:ext cx="3451860" cy="506136"/>
          </a:xfrm>
          <a:prstGeom prst="roundRect">
            <a:avLst>
              <a:gd name="adj" fmla="val 2631"/>
            </a:avLst>
          </a:prstGeom>
          <a:noFill/>
          <a:ln w="19050" cap="rnd">
            <a:noFill/>
          </a:ln>
        </p:spPr>
        <p:txBody>
          <a:bodyPr wrap="none" lIns="0" tIns="0" rIns="0" bIns="0" anchor="ctr">
            <a:normAutofit/>
          </a:bodyPr>
          <a:lstStyle>
            <a:lvl1pPr marL="55563" indent="0">
              <a:buNone/>
              <a:tabLst/>
              <a:defRPr sz="2000" b="1" i="0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HỌ VÀ TÊN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3EAFDC7-72EA-F4E0-68F5-DDC0FF2B282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540318" y="5130973"/>
            <a:ext cx="3451860" cy="706965"/>
          </a:xfrm>
          <a:prstGeom prst="roundRect">
            <a:avLst>
              <a:gd name="adj" fmla="val 2631"/>
            </a:avLst>
          </a:prstGeom>
          <a:noFill/>
          <a:ln w="19050" cap="rnd">
            <a:noFill/>
          </a:ln>
        </p:spPr>
        <p:txBody>
          <a:bodyPr lIns="0" tIns="0" rIns="0" bIns="0" anchor="t" anchorCtr="0">
            <a:normAutofit/>
          </a:bodyPr>
          <a:lstStyle>
            <a:lvl1pPr marL="55563" indent="0">
              <a:buNone/>
              <a:tabLst/>
              <a:defRPr sz="1600" b="0" i="0">
                <a:solidFill>
                  <a:schemeClr val="bg2">
                    <a:lumMod val="25000"/>
                  </a:schemeClr>
                </a:solidFill>
                <a:latin typeface="+mn-lt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Email,…: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C65BC7D-55FC-CA9B-2CF2-94E095C3C9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1886" y="782070"/>
            <a:ext cx="10534086" cy="123672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TIÊU ĐỀ / TÊN CHƯƠNG</a:t>
            </a:r>
          </a:p>
        </p:txBody>
      </p:sp>
      <p:cxnSp>
        <p:nvCxnSpPr>
          <p:cNvPr id="15" name="TrainingLine">
            <a:extLst>
              <a:ext uri="{FF2B5EF4-FFF2-40B4-BE49-F238E27FC236}">
                <a16:creationId xmlns:a16="http://schemas.microsoft.com/office/drawing/2014/main" id="{32C64B17-9CFB-9D6E-724E-0473C95C0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74960" y="2149960"/>
            <a:ext cx="4634354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CC8713E-A021-CAF3-D91C-AAF690F3C0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7916" y="2298292"/>
            <a:ext cx="10534085" cy="1014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0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TIÊU ĐỀ PHỤ / TÊN MÔN HỌC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A1A3EA-7648-B215-441F-89B1DDAD99A4}"/>
              </a:ext>
            </a:extLst>
          </p:cNvPr>
          <p:cNvSpPr/>
          <p:nvPr userDrawn="1"/>
        </p:nvSpPr>
        <p:spPr>
          <a:xfrm>
            <a:off x="92963" y="6502749"/>
            <a:ext cx="280476" cy="280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lide Number">
            <a:extLst>
              <a:ext uri="{FF2B5EF4-FFF2-40B4-BE49-F238E27FC236}">
                <a16:creationId xmlns:a16="http://schemas.microsoft.com/office/drawing/2014/main" id="{557252AF-0F15-5F0F-5F60-C9C922006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52644" y="6474262"/>
            <a:ext cx="974118" cy="323450"/>
          </a:xfrm>
        </p:spPr>
        <p:txBody>
          <a:bodyPr/>
          <a:lstStyle>
            <a:lvl1pPr algn="ctr">
              <a:defRPr lang="en-VN" sz="11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65A41E-05CE-BDCD-2925-664A13805377}"/>
              </a:ext>
            </a:extLst>
          </p:cNvPr>
          <p:cNvSpPr txBox="1"/>
          <p:nvPr userDrawn="1"/>
        </p:nvSpPr>
        <p:spPr>
          <a:xfrm>
            <a:off x="1212413" y="111844"/>
            <a:ext cx="3054041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VN" sz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anose="020B0604020202020204" pitchFamily="34" charset="0"/>
              </a:rPr>
              <a:t>ĐẠI HỌC QUỐC </a:t>
            </a:r>
            <a:r>
              <a:rPr lang="en-VN" sz="1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anose="020B0604020202020204" pitchFamily="34" charset="0"/>
              </a:rPr>
              <a:t>GIA T</a:t>
            </a:r>
            <a:r>
              <a:rPr lang="en-US" sz="1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anose="020B0604020202020204" pitchFamily="34" charset="0"/>
              </a:rPr>
              <a:t>HÀNH PHỐ</a:t>
            </a:r>
            <a:r>
              <a:rPr lang="en-VN" sz="12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anose="020B0604020202020204" pitchFamily="34" charset="0"/>
              </a:rPr>
              <a:t> </a:t>
            </a:r>
            <a:r>
              <a:rPr lang="en-VN" sz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anose="020B0604020202020204" pitchFamily="34" charset="0"/>
              </a:rPr>
              <a:t>HỒ CHÍ MINH</a:t>
            </a:r>
          </a:p>
          <a:p>
            <a:r>
              <a:rPr lang="en-VN" sz="128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anose="020B0604020202020204" pitchFamily="34" charset="0"/>
              </a:rPr>
              <a:t>TRƯỜNG ĐẠI HỌC CÔNG NGHỆ THÔNG TIN</a:t>
            </a:r>
          </a:p>
        </p:txBody>
      </p:sp>
    </p:spTree>
    <p:extLst>
      <p:ext uri="{BB962C8B-B14F-4D97-AF65-F5344CB8AC3E}">
        <p14:creationId xmlns:p14="http://schemas.microsoft.com/office/powerpoint/2010/main" val="15958557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07AC5-AEF1-5B27-3C75-AD58736F6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02670-F6F0-9A0F-26B1-7EB0AD345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58C49-F8B5-A275-A1A3-23C21B2C1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BF1E1-A1B7-ED02-F2F9-C34FEDC9D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2E23A-7674-71CB-8D77-79E26DE1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AB5AA-9070-4569-ADDF-DD4919DD4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63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E2E7F7-2658-F622-7F42-53D47AE44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138572-5EB3-D1B0-0EE9-B7991E7B1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AB4A8-D8F2-8838-4D6C-D58F2C1E8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ECEDF-8D1F-DF95-BEA3-FDB5BA7FC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BD29D-54A7-4DC3-FCFF-D968D5C3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AB5AA-9070-4569-ADDF-DD4919DD4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6021CEA-9826-5DD2-8F9F-FCB0E58DF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48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A8EA08-4ACD-C298-69F2-2D88060DD062}"/>
              </a:ext>
            </a:extLst>
          </p:cNvPr>
          <p:cNvSpPr/>
          <p:nvPr userDrawn="1"/>
        </p:nvSpPr>
        <p:spPr>
          <a:xfrm>
            <a:off x="-1" y="-311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A4671">
                  <a:alpha val="75000"/>
                </a:srgbClr>
              </a:gs>
              <a:gs pos="100000">
                <a:srgbClr val="0A467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8" name="Isosceles Triangle 12">
            <a:extLst>
              <a:ext uri="{FF2B5EF4-FFF2-40B4-BE49-F238E27FC236}">
                <a16:creationId xmlns:a16="http://schemas.microsoft.com/office/drawing/2014/main" id="{A49F0DD3-DC56-8398-42AE-9819F17BDE3D}"/>
              </a:ext>
            </a:extLst>
          </p:cNvPr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33CAF6-1926-D8C9-805D-C62294874052}"/>
              </a:ext>
            </a:extLst>
          </p:cNvPr>
          <p:cNvGrpSpPr/>
          <p:nvPr userDrawn="1"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625E9E-73EA-1C70-6330-DACC8A9A2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225C7FE-6858-40F1-0A49-2AD56C0D4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FBED07-28E7-32D7-F629-E50519173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Isosceles Triangle 12">
            <a:extLst>
              <a:ext uri="{FF2B5EF4-FFF2-40B4-BE49-F238E27FC236}">
                <a16:creationId xmlns:a16="http://schemas.microsoft.com/office/drawing/2014/main" id="{5DB9FA21-5387-C238-85F9-516A2379F6C0}"/>
              </a:ext>
            </a:extLst>
          </p:cNvPr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CC0B98-57DA-D911-8CE1-C15A09E2C7EC}"/>
              </a:ext>
            </a:extLst>
          </p:cNvPr>
          <p:cNvGrpSpPr/>
          <p:nvPr userDrawn="1"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B160133-C90F-5924-8C1C-D5FAECA89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892685-43A4-5ED1-12EC-FAE1547C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92B5B59-89DB-8D47-B8D4-6475631C5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F5D728B6-8658-2A5A-4406-097B8D68238B}"/>
              </a:ext>
            </a:extLst>
          </p:cNvPr>
          <p:cNvSpPr/>
          <p:nvPr userDrawn="1"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chemeClr val="bg1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6FB8E2A-4378-29FE-41E3-42BAD72ADA63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470929" y="2095027"/>
            <a:ext cx="9941071" cy="8846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VN" sz="5000" b="1" kern="1200" spc="100" dirty="0">
                <a:solidFill>
                  <a:srgbClr val="00F7FF"/>
                </a:solidFill>
                <a:effectLst>
                  <a:innerShdw blurRad="114300">
                    <a:srgbClr val="0072FF"/>
                  </a:innerShdw>
                </a:effectLst>
                <a:latin typeface="+mj-lt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TIÊU ĐỀ / TÊN MỤC</a:t>
            </a:r>
            <a:endParaRPr lang="en-VN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224296A-39BF-05BD-6DFB-8046C021F7C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470930" y="3169159"/>
            <a:ext cx="9941070" cy="6951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VN" sz="2800" b="0" kern="1200" spc="1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TIÊU ĐỀ PHỤ (nếu có)</a:t>
            </a:r>
            <a:endParaRPr lang="en-VN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E1131F0-02AD-0F75-0384-22C665D9450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470930" y="4137397"/>
            <a:ext cx="7147030" cy="91669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en-US" sz="1000" kern="1200" spc="1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VN" dirty="0"/>
              <a:t>(Tóm tắt mục nếu có) </a:t>
            </a:r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E2EB23E-8F15-CEEB-55D8-12309376C6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14901" y="5552750"/>
            <a:ext cx="2521280" cy="12497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defTabSz="914400" rtl="0" eaLnBrk="1" latinLnBrk="0" hangingPunct="1">
              <a:buNone/>
              <a:defRPr lang="en-VN" sz="10000" b="1" kern="1200" spc="100" dirty="0">
                <a:solidFill>
                  <a:srgbClr val="00F7FF"/>
                </a:solidFill>
                <a:effectLst>
                  <a:innerShdw blurRad="114300">
                    <a:srgbClr val="0072FF"/>
                  </a:innerShdw>
                </a:effectLst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VN"/>
              <a:t>0</a:t>
            </a:r>
            <a:r>
              <a:rPr lang="en-US"/>
              <a:t>X</a:t>
            </a:r>
            <a:r>
              <a:rPr lang="en-VN"/>
              <a:t>.</a:t>
            </a:r>
            <a:endParaRPr lang="en-VN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382EF5-131E-F7DD-C939-044C31C113C7}"/>
              </a:ext>
            </a:extLst>
          </p:cNvPr>
          <p:cNvCxnSpPr/>
          <p:nvPr userDrawn="1"/>
        </p:nvCxnSpPr>
        <p:spPr>
          <a:xfrm>
            <a:off x="1574156" y="2979683"/>
            <a:ext cx="3565003" cy="0"/>
          </a:xfrm>
          <a:prstGeom prst="line">
            <a:avLst/>
          </a:prstGeom>
          <a:ln w="25400" cap="rnd">
            <a:solidFill>
              <a:srgbClr val="00F7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BDDEB0-1D95-2535-D22B-34266EA304C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755819" y="6569893"/>
            <a:ext cx="4475922" cy="239828"/>
          </a:xfrm>
        </p:spPr>
        <p:txBody>
          <a:bodyPr/>
          <a:lstStyle>
            <a:lvl1pPr marL="0" algn="l" defTabSz="914400" rtl="0" eaLnBrk="1" latinLnBrk="0" hangingPunct="1">
              <a:defRPr lang="vi-VN" sz="900" kern="12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vi-V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AA7010-A78E-2DCB-8D89-28F704E05138}"/>
              </a:ext>
            </a:extLst>
          </p:cNvPr>
          <p:cNvGrpSpPr/>
          <p:nvPr userDrawn="1"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F7FF"/>
              </a:gs>
              <a:gs pos="100000">
                <a:srgbClr val="00F7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6A6D30-76D9-ADFA-439D-D8ACD753FA68}"/>
                </a:ext>
              </a:extLst>
            </p:cNvPr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A54932-7153-1124-6FAB-6B0BCE7F15CF}"/>
                </a:ext>
              </a:extLst>
            </p:cNvPr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11FFE3-7A74-DE46-A817-485EEBD35CEF}"/>
                </a:ext>
              </a:extLst>
            </p:cNvPr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189745-CA80-BAF4-D0A4-5251C5A38265}"/>
                </a:ext>
              </a:extLst>
            </p:cNvPr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4A45EE-E6B0-E916-950B-83B5D9C719DA}"/>
                </a:ext>
              </a:extLst>
            </p:cNvPr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5BCF47-41EA-DC9C-B39C-19996485644F}"/>
                </a:ext>
              </a:extLst>
            </p:cNvPr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D6F39C75-EACA-B3B9-2A1C-BBCC2F3A54A1}"/>
              </a:ext>
            </a:extLst>
          </p:cNvPr>
          <p:cNvSpPr/>
          <p:nvPr userDrawn="1"/>
        </p:nvSpPr>
        <p:spPr>
          <a:xfrm>
            <a:off x="92963" y="6542941"/>
            <a:ext cx="280476" cy="280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1B19FA78-0F0E-7E96-C263-1BD2B8E3E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52644" y="6511048"/>
            <a:ext cx="974118" cy="326855"/>
          </a:xfrm>
        </p:spPr>
        <p:txBody>
          <a:bodyPr/>
          <a:lstStyle>
            <a:lvl1pPr algn="ctr">
              <a:defRPr lang="en-VN" sz="11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91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D6D55076-2521-0210-0FB5-E329AB53FF7F}"/>
              </a:ext>
            </a:extLst>
          </p:cNvPr>
          <p:cNvSpPr/>
          <p:nvPr userDrawn="1"/>
        </p:nvSpPr>
        <p:spPr>
          <a:xfrm rot="10800000">
            <a:off x="-2" y="0"/>
            <a:ext cx="12192000" cy="6858000"/>
          </a:xfrm>
          <a:custGeom>
            <a:avLst/>
            <a:gdLst>
              <a:gd name="connsiteX0" fmla="*/ 0 w 12192000"/>
              <a:gd name="connsiteY0" fmla="*/ 616911 h 6858000"/>
              <a:gd name="connsiteX1" fmla="*/ 0 w 12192000"/>
              <a:gd name="connsiteY1" fmla="*/ 0 h 6858000"/>
              <a:gd name="connsiteX2" fmla="*/ 715617 w 12192000"/>
              <a:gd name="connsiteY2" fmla="*/ 0 h 6858000"/>
              <a:gd name="connsiteX3" fmla="*/ 12192000 w 12192000"/>
              <a:gd name="connsiteY3" fmla="*/ 6858000 h 6858000"/>
              <a:gd name="connsiteX4" fmla="*/ 11476383 w 12192000"/>
              <a:gd name="connsiteY4" fmla="*/ 6858000 h 6858000"/>
              <a:gd name="connsiteX5" fmla="*/ 12192000 w 12192000"/>
              <a:gd name="connsiteY5" fmla="*/ 62410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2000" y="6858000"/>
                </a:moveTo>
                <a:lnTo>
                  <a:pt x="11476383" y="6858000"/>
                </a:lnTo>
                <a:lnTo>
                  <a:pt x="12192000" y="6241089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Isosceles Triangle 12">
            <a:extLst>
              <a:ext uri="{FF2B5EF4-FFF2-40B4-BE49-F238E27FC236}">
                <a16:creationId xmlns:a16="http://schemas.microsoft.com/office/drawing/2014/main" id="{C8EDB823-A30A-47C8-25D2-A9B8E2AED349}"/>
              </a:ext>
            </a:extLst>
          </p:cNvPr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509037-4CE1-ED5D-C6FC-8CA081A0A39F}"/>
              </a:ext>
            </a:extLst>
          </p:cNvPr>
          <p:cNvGrpSpPr/>
          <p:nvPr userDrawn="1"/>
        </p:nvGrpSpPr>
        <p:grpSpPr>
          <a:xfrm>
            <a:off x="58527" y="54292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0B4ADA5-DE61-CAE3-8EC7-FC27E8BC1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7213C0-7CE0-59BB-B719-DC871B564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AE7820-5FA4-F879-12FF-D34B0A957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sosceles Triangle 12">
            <a:extLst>
              <a:ext uri="{FF2B5EF4-FFF2-40B4-BE49-F238E27FC236}">
                <a16:creationId xmlns:a16="http://schemas.microsoft.com/office/drawing/2014/main" id="{17B543D4-758D-BD1C-FCD1-D6196FEF3479}"/>
              </a:ext>
            </a:extLst>
          </p:cNvPr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Left-bottom lines">
            <a:extLst>
              <a:ext uri="{FF2B5EF4-FFF2-40B4-BE49-F238E27FC236}">
                <a16:creationId xmlns:a16="http://schemas.microsoft.com/office/drawing/2014/main" id="{7686288E-7104-5D70-BEE0-35C308EBDA64}"/>
              </a:ext>
            </a:extLst>
          </p:cNvPr>
          <p:cNvGrpSpPr/>
          <p:nvPr userDrawn="1"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72FF"/>
              </a:gs>
              <a:gs pos="100000">
                <a:srgbClr val="00C6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3CBF57-2F7D-2F8B-E033-48DD98A5DC35}"/>
                </a:ext>
              </a:extLst>
            </p:cNvPr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D65719-8246-A233-C1B4-DB819BF7BDF6}"/>
                </a:ext>
              </a:extLst>
            </p:cNvPr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1304AFD-95A6-09D5-127B-FE511B7DAAFF}"/>
                </a:ext>
              </a:extLst>
            </p:cNvPr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0A148C-3EA2-CE72-6D2A-813DD2AE8F6A}"/>
                </a:ext>
              </a:extLst>
            </p:cNvPr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847E55-C751-3276-D97D-327FE6F09B70}"/>
                </a:ext>
              </a:extLst>
            </p:cNvPr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BC8C50-583B-E3C0-3421-61D6D2869653}"/>
                </a:ext>
              </a:extLst>
            </p:cNvPr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8" name="UIT Logo-2">
            <a:extLst>
              <a:ext uri="{FF2B5EF4-FFF2-40B4-BE49-F238E27FC236}">
                <a16:creationId xmlns:a16="http://schemas.microsoft.com/office/drawing/2014/main" id="{1ABD6798-E834-079A-9087-6CCE6DC47A1C}"/>
              </a:ext>
            </a:extLst>
          </p:cNvPr>
          <p:cNvSpPr/>
          <p:nvPr userDrawn="1"/>
        </p:nvSpPr>
        <p:spPr>
          <a:xfrm>
            <a:off x="11589537" y="17904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grpSp>
        <p:nvGrpSpPr>
          <p:cNvPr id="21" name="Right-bottom lines">
            <a:extLst>
              <a:ext uri="{FF2B5EF4-FFF2-40B4-BE49-F238E27FC236}">
                <a16:creationId xmlns:a16="http://schemas.microsoft.com/office/drawing/2014/main" id="{D3059818-F2F3-5F00-003B-4650C290CEFC}"/>
              </a:ext>
            </a:extLst>
          </p:cNvPr>
          <p:cNvGrpSpPr/>
          <p:nvPr userDrawn="1"/>
        </p:nvGrpSpPr>
        <p:grpSpPr>
          <a:xfrm flipH="1" flipV="1">
            <a:off x="9265363" y="52460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C135FD3-225C-A927-B168-37E0DE28D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5F90AC-58AB-1346-F7A3-D261F78F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D9DD7A6-464F-211A-A59E-C702305F6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ooter">
            <a:extLst>
              <a:ext uri="{FF2B5EF4-FFF2-40B4-BE49-F238E27FC236}">
                <a16:creationId xmlns:a16="http://schemas.microsoft.com/office/drawing/2014/main" id="{A269E902-5084-53A0-D082-6066977D8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2404" y="6570391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VN" sz="9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B7BE735-40A7-63BD-ABCF-0C393CEC8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617" y="175838"/>
            <a:ext cx="10638183" cy="467470"/>
          </a:xfrm>
        </p:spPr>
        <p:txBody>
          <a:bodyPr lIns="0">
            <a:noAutofit/>
          </a:bodyPr>
          <a:lstStyle>
            <a:lvl1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defRPr sz="3500" b="1">
                <a:solidFill>
                  <a:schemeClr val="accent6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err="1"/>
              <a:t>tiêu</a:t>
            </a:r>
            <a:r>
              <a:rPr lang="en-US"/>
              <a:t> đề</a:t>
            </a:r>
            <a:endParaRPr lang="en-V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590060A-D06B-B351-6BC0-816301915863}"/>
              </a:ext>
            </a:extLst>
          </p:cNvPr>
          <p:cNvSpPr/>
          <p:nvPr userDrawn="1"/>
        </p:nvSpPr>
        <p:spPr>
          <a:xfrm>
            <a:off x="92963" y="6542941"/>
            <a:ext cx="280476" cy="280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lide Number">
            <a:extLst>
              <a:ext uri="{FF2B5EF4-FFF2-40B4-BE49-F238E27FC236}">
                <a16:creationId xmlns:a16="http://schemas.microsoft.com/office/drawing/2014/main" id="{41B8663A-66EB-A467-4615-88CCD9F2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62169" y="6542941"/>
            <a:ext cx="974118" cy="294962"/>
          </a:xfrm>
        </p:spPr>
        <p:txBody>
          <a:bodyPr/>
          <a:lstStyle>
            <a:lvl1pPr algn="ctr">
              <a:defRPr lang="en-VN" sz="11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2E8A382A-17FC-E554-EE34-A60B9FBD85B5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15963" y="934501"/>
            <a:ext cx="10637834" cy="5553760"/>
          </a:xfrm>
          <a:prstGeom prst="rect">
            <a:avLst/>
          </a:prstGeom>
        </p:spPr>
        <p:txBody>
          <a:bodyPr/>
          <a:lstStyle>
            <a:lvl1pPr marL="341313" indent="-341313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 sz="2400"/>
            </a:lvl1pPr>
            <a:lvl2pPr marL="512763" indent="-2889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defRPr sz="2200">
                <a:solidFill>
                  <a:schemeClr val="tx2"/>
                </a:solidFill>
              </a:defRPr>
            </a:lvl2pPr>
            <a:lvl3pPr marL="742950" indent="-22860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tx1"/>
              </a:buClr>
              <a:buSzPct val="120000"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defRPr sz="2000">
                <a:solidFill>
                  <a:schemeClr val="tx2"/>
                </a:solidFill>
              </a:defRPr>
            </a:lvl4pPr>
            <a:lvl5pPr marL="1146175" indent="-22860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DC9EE7D-EDF0-CB7F-9AE9-9D76C59A007E}"/>
              </a:ext>
            </a:extLst>
          </p:cNvPr>
          <p:cNvCxnSpPr>
            <a:cxnSpLocks/>
          </p:cNvCxnSpPr>
          <p:nvPr userDrawn="1"/>
        </p:nvCxnSpPr>
        <p:spPr>
          <a:xfrm>
            <a:off x="726438" y="681124"/>
            <a:ext cx="5188587" cy="0"/>
          </a:xfrm>
          <a:prstGeom prst="line">
            <a:avLst/>
          </a:prstGeom>
          <a:ln w="31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4B70EE0-61B4-0748-0C4C-B77FC5A50AD8}"/>
              </a:ext>
            </a:extLst>
          </p:cNvPr>
          <p:cNvCxnSpPr>
            <a:cxnSpLocks/>
          </p:cNvCxnSpPr>
          <p:nvPr userDrawn="1"/>
        </p:nvCxnSpPr>
        <p:spPr>
          <a:xfrm>
            <a:off x="723308" y="707099"/>
            <a:ext cx="2734267" cy="0"/>
          </a:xfrm>
          <a:prstGeom prst="line">
            <a:avLst/>
          </a:prstGeom>
          <a:ln w="31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8F3FECB-D8DC-AB2D-D7CE-64194C2449C1}"/>
              </a:ext>
            </a:extLst>
          </p:cNvPr>
          <p:cNvCxnSpPr>
            <a:cxnSpLocks/>
          </p:cNvCxnSpPr>
          <p:nvPr userDrawn="1"/>
        </p:nvCxnSpPr>
        <p:spPr>
          <a:xfrm>
            <a:off x="723308" y="731233"/>
            <a:ext cx="1906729" cy="0"/>
          </a:xfrm>
          <a:prstGeom prst="line">
            <a:avLst/>
          </a:prstGeom>
          <a:ln w="31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650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D6D55076-2521-0210-0FB5-E329AB53FF7F}"/>
              </a:ext>
            </a:extLst>
          </p:cNvPr>
          <p:cNvSpPr/>
          <p:nvPr userDrawn="1"/>
        </p:nvSpPr>
        <p:spPr>
          <a:xfrm rot="10800000">
            <a:off x="-2" y="0"/>
            <a:ext cx="12192000" cy="6858000"/>
          </a:xfrm>
          <a:custGeom>
            <a:avLst/>
            <a:gdLst>
              <a:gd name="connsiteX0" fmla="*/ 0 w 12192000"/>
              <a:gd name="connsiteY0" fmla="*/ 616911 h 6858000"/>
              <a:gd name="connsiteX1" fmla="*/ 0 w 12192000"/>
              <a:gd name="connsiteY1" fmla="*/ 0 h 6858000"/>
              <a:gd name="connsiteX2" fmla="*/ 715617 w 12192000"/>
              <a:gd name="connsiteY2" fmla="*/ 0 h 6858000"/>
              <a:gd name="connsiteX3" fmla="*/ 12192000 w 12192000"/>
              <a:gd name="connsiteY3" fmla="*/ 6858000 h 6858000"/>
              <a:gd name="connsiteX4" fmla="*/ 11476383 w 12192000"/>
              <a:gd name="connsiteY4" fmla="*/ 6858000 h 6858000"/>
              <a:gd name="connsiteX5" fmla="*/ 12192000 w 12192000"/>
              <a:gd name="connsiteY5" fmla="*/ 62410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2000" y="6858000"/>
                </a:moveTo>
                <a:lnTo>
                  <a:pt x="11476383" y="6858000"/>
                </a:lnTo>
                <a:lnTo>
                  <a:pt x="12192000" y="6241089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Isosceles Triangle 12">
            <a:extLst>
              <a:ext uri="{FF2B5EF4-FFF2-40B4-BE49-F238E27FC236}">
                <a16:creationId xmlns:a16="http://schemas.microsoft.com/office/drawing/2014/main" id="{C8EDB823-A30A-47C8-25D2-A9B8E2AED349}"/>
              </a:ext>
            </a:extLst>
          </p:cNvPr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509037-4CE1-ED5D-C6FC-8CA081A0A39F}"/>
              </a:ext>
            </a:extLst>
          </p:cNvPr>
          <p:cNvGrpSpPr/>
          <p:nvPr userDrawn="1"/>
        </p:nvGrpSpPr>
        <p:grpSpPr>
          <a:xfrm>
            <a:off x="58527" y="54292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0B4ADA5-DE61-CAE3-8EC7-FC27E8BC1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7213C0-7CE0-59BB-B719-DC871B564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AE7820-5FA4-F879-12FF-D34B0A957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sosceles Triangle 12">
            <a:extLst>
              <a:ext uri="{FF2B5EF4-FFF2-40B4-BE49-F238E27FC236}">
                <a16:creationId xmlns:a16="http://schemas.microsoft.com/office/drawing/2014/main" id="{17B543D4-758D-BD1C-FCD1-D6196FEF3479}"/>
              </a:ext>
            </a:extLst>
          </p:cNvPr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86288E-7104-5D70-BEE0-35C308EBDA64}"/>
              </a:ext>
            </a:extLst>
          </p:cNvPr>
          <p:cNvGrpSpPr/>
          <p:nvPr userDrawn="1"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72FF"/>
              </a:gs>
              <a:gs pos="100000">
                <a:srgbClr val="00C6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3CBF57-2F7D-2F8B-E033-48DD98A5DC35}"/>
                </a:ext>
              </a:extLst>
            </p:cNvPr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D65719-8246-A233-C1B4-DB819BF7BDF6}"/>
                </a:ext>
              </a:extLst>
            </p:cNvPr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1304AFD-95A6-09D5-127B-FE511B7DAAFF}"/>
                </a:ext>
              </a:extLst>
            </p:cNvPr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0A148C-3EA2-CE72-6D2A-813DD2AE8F6A}"/>
                </a:ext>
              </a:extLst>
            </p:cNvPr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847E55-C751-3276-D97D-327FE6F09B70}"/>
                </a:ext>
              </a:extLst>
            </p:cNvPr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BC8C50-583B-E3C0-3421-61D6D2869653}"/>
                </a:ext>
              </a:extLst>
            </p:cNvPr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1ABD6798-E834-079A-9087-6CCE6DC47A1C}"/>
              </a:ext>
            </a:extLst>
          </p:cNvPr>
          <p:cNvSpPr/>
          <p:nvPr userDrawn="1"/>
        </p:nvSpPr>
        <p:spPr>
          <a:xfrm>
            <a:off x="11549345" y="176214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059818-F2F3-5F00-003B-4650C290CEFC}"/>
              </a:ext>
            </a:extLst>
          </p:cNvPr>
          <p:cNvGrpSpPr/>
          <p:nvPr userDrawn="1"/>
        </p:nvGrpSpPr>
        <p:grpSpPr>
          <a:xfrm flipH="1" flipV="1">
            <a:off x="9265363" y="52460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C135FD3-225C-A927-B168-37E0DE28D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5F90AC-58AB-1346-F7A3-D261F78F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D9DD7A6-464F-211A-A59E-C702305F6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EE1B7594-5A36-90C1-CC86-B07A99507DA4}"/>
              </a:ext>
            </a:extLst>
          </p:cNvPr>
          <p:cNvSpPr/>
          <p:nvPr userDrawn="1"/>
        </p:nvSpPr>
        <p:spPr>
          <a:xfrm>
            <a:off x="92963" y="6542941"/>
            <a:ext cx="280476" cy="280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E41AFA14-D8FC-CAD8-6746-6A908F48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62169" y="6557428"/>
            <a:ext cx="974118" cy="280476"/>
          </a:xfrm>
        </p:spPr>
        <p:txBody>
          <a:bodyPr/>
          <a:lstStyle>
            <a:lvl1pPr algn="ctr">
              <a:defRPr lang="en-VN" sz="11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C7B9705E-CE6B-69AA-73F5-1A99885F4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617" y="175838"/>
            <a:ext cx="10638183" cy="467470"/>
          </a:xfrm>
        </p:spPr>
        <p:txBody>
          <a:bodyPr lIns="0">
            <a:noAutofit/>
          </a:bodyPr>
          <a:lstStyle>
            <a:lvl1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defRPr sz="3500" b="1">
                <a:solidFill>
                  <a:schemeClr val="accent6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err="1"/>
              <a:t>tiêu</a:t>
            </a:r>
            <a:r>
              <a:rPr lang="en-US"/>
              <a:t> đề</a:t>
            </a:r>
            <a:endParaRPr lang="en-VN" dirty="0"/>
          </a:p>
        </p:txBody>
      </p:sp>
      <p:sp>
        <p:nvSpPr>
          <p:cNvPr id="29" name="Footer">
            <a:extLst>
              <a:ext uri="{FF2B5EF4-FFF2-40B4-BE49-F238E27FC236}">
                <a16:creationId xmlns:a16="http://schemas.microsoft.com/office/drawing/2014/main" id="{FE04BECB-91AF-C2C5-7EF0-A2126EB2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2404" y="6570391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VN" sz="9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</a:p>
        </p:txBody>
      </p:sp>
      <p:sp>
        <p:nvSpPr>
          <p:cNvPr id="35" name="Content Placeholder 35">
            <a:extLst>
              <a:ext uri="{FF2B5EF4-FFF2-40B4-BE49-F238E27FC236}">
                <a16:creationId xmlns:a16="http://schemas.microsoft.com/office/drawing/2014/main" id="{C51E156F-5275-1D7D-4949-D77A33CF741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707542" y="819147"/>
            <a:ext cx="5274958" cy="5553760"/>
          </a:xfrm>
          <a:prstGeom prst="rect">
            <a:avLst/>
          </a:prstGeom>
        </p:spPr>
        <p:txBody>
          <a:bodyPr/>
          <a:lstStyle>
            <a:lvl1pPr marL="341313" indent="-341313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 sz="2400"/>
            </a:lvl1pPr>
            <a:lvl2pPr marL="512763" indent="-2889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defRPr sz="2200">
                <a:solidFill>
                  <a:schemeClr val="tx2"/>
                </a:solidFill>
              </a:defRPr>
            </a:lvl2pPr>
            <a:lvl3pPr marL="742950" indent="-22860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tx1"/>
              </a:buClr>
              <a:buSzPct val="120000"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defRPr sz="2000">
                <a:solidFill>
                  <a:schemeClr val="tx2"/>
                </a:solidFill>
              </a:defRPr>
            </a:lvl4pPr>
            <a:lvl5pPr marL="1146175" indent="-22860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05CC1DD1-8223-29FD-CDD8-98E322C9DAC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421338" y="819147"/>
            <a:ext cx="5274958" cy="5553760"/>
          </a:xfrm>
          <a:prstGeom prst="rect">
            <a:avLst/>
          </a:prstGeom>
        </p:spPr>
        <p:txBody>
          <a:bodyPr/>
          <a:lstStyle>
            <a:lvl1pPr marL="341313" indent="-341313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 sz="2400"/>
            </a:lvl1pPr>
            <a:lvl2pPr marL="512763" indent="-2889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defRPr sz="2200">
                <a:solidFill>
                  <a:schemeClr val="tx2"/>
                </a:solidFill>
              </a:defRPr>
            </a:lvl2pPr>
            <a:lvl3pPr marL="742950" indent="-22860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tx1"/>
              </a:buClr>
              <a:buSzPct val="120000"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defRPr sz="2000">
                <a:solidFill>
                  <a:schemeClr val="tx2"/>
                </a:solidFill>
              </a:defRPr>
            </a:lvl4pPr>
            <a:lvl5pPr marL="1146175" indent="-22860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80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n 2 columns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D6D55076-2521-0210-0FB5-E329AB53FF7F}"/>
              </a:ext>
            </a:extLst>
          </p:cNvPr>
          <p:cNvSpPr/>
          <p:nvPr userDrawn="1"/>
        </p:nvSpPr>
        <p:spPr>
          <a:xfrm rot="10800000">
            <a:off x="-2" y="0"/>
            <a:ext cx="12192000" cy="6858000"/>
          </a:xfrm>
          <a:custGeom>
            <a:avLst/>
            <a:gdLst>
              <a:gd name="connsiteX0" fmla="*/ 0 w 12192000"/>
              <a:gd name="connsiteY0" fmla="*/ 616911 h 6858000"/>
              <a:gd name="connsiteX1" fmla="*/ 0 w 12192000"/>
              <a:gd name="connsiteY1" fmla="*/ 0 h 6858000"/>
              <a:gd name="connsiteX2" fmla="*/ 715617 w 12192000"/>
              <a:gd name="connsiteY2" fmla="*/ 0 h 6858000"/>
              <a:gd name="connsiteX3" fmla="*/ 12192000 w 12192000"/>
              <a:gd name="connsiteY3" fmla="*/ 6858000 h 6858000"/>
              <a:gd name="connsiteX4" fmla="*/ 11476383 w 12192000"/>
              <a:gd name="connsiteY4" fmla="*/ 6858000 h 6858000"/>
              <a:gd name="connsiteX5" fmla="*/ 12192000 w 12192000"/>
              <a:gd name="connsiteY5" fmla="*/ 62410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2000" y="6858000"/>
                </a:moveTo>
                <a:lnTo>
                  <a:pt x="11476383" y="6858000"/>
                </a:lnTo>
                <a:lnTo>
                  <a:pt x="12192000" y="6241089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Isosceles Triangle 12">
            <a:extLst>
              <a:ext uri="{FF2B5EF4-FFF2-40B4-BE49-F238E27FC236}">
                <a16:creationId xmlns:a16="http://schemas.microsoft.com/office/drawing/2014/main" id="{C8EDB823-A30A-47C8-25D2-A9B8E2AED349}"/>
              </a:ext>
            </a:extLst>
          </p:cNvPr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509037-4CE1-ED5D-C6FC-8CA081A0A39F}"/>
              </a:ext>
            </a:extLst>
          </p:cNvPr>
          <p:cNvGrpSpPr/>
          <p:nvPr userDrawn="1"/>
        </p:nvGrpSpPr>
        <p:grpSpPr>
          <a:xfrm>
            <a:off x="58527" y="54292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0B4ADA5-DE61-CAE3-8EC7-FC27E8BC1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7213C0-7CE0-59BB-B719-DC871B564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AE7820-5FA4-F879-12FF-D34B0A957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sosceles Triangle 12">
            <a:extLst>
              <a:ext uri="{FF2B5EF4-FFF2-40B4-BE49-F238E27FC236}">
                <a16:creationId xmlns:a16="http://schemas.microsoft.com/office/drawing/2014/main" id="{17B543D4-758D-BD1C-FCD1-D6196FEF3479}"/>
              </a:ext>
            </a:extLst>
          </p:cNvPr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9E902-5084-53A0-D082-6066977D8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2404" y="6574890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VN" sz="900" kern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86288E-7104-5D70-BEE0-35C308EBDA64}"/>
              </a:ext>
            </a:extLst>
          </p:cNvPr>
          <p:cNvGrpSpPr/>
          <p:nvPr userDrawn="1"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72FF"/>
              </a:gs>
              <a:gs pos="100000">
                <a:srgbClr val="00C6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3CBF57-2F7D-2F8B-E033-48DD98A5DC35}"/>
                </a:ext>
              </a:extLst>
            </p:cNvPr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D65719-8246-A233-C1B4-DB819BF7BDF6}"/>
                </a:ext>
              </a:extLst>
            </p:cNvPr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1304AFD-95A6-09D5-127B-FE511B7DAAFF}"/>
                </a:ext>
              </a:extLst>
            </p:cNvPr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0A148C-3EA2-CE72-6D2A-813DD2AE8F6A}"/>
                </a:ext>
              </a:extLst>
            </p:cNvPr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847E55-C751-3276-D97D-327FE6F09B70}"/>
                </a:ext>
              </a:extLst>
            </p:cNvPr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BC8C50-583B-E3C0-3421-61D6D2869653}"/>
                </a:ext>
              </a:extLst>
            </p:cNvPr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059818-F2F3-5F00-003B-4650C290CEFC}"/>
              </a:ext>
            </a:extLst>
          </p:cNvPr>
          <p:cNvGrpSpPr/>
          <p:nvPr userDrawn="1"/>
        </p:nvGrpSpPr>
        <p:grpSpPr>
          <a:xfrm flipH="1" flipV="1">
            <a:off x="9265363" y="52460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C135FD3-225C-A927-B168-37E0DE28D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5F90AC-58AB-1346-F7A3-D261F78F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D9DD7A6-464F-211A-A59E-C702305F6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DF1C539-8AC9-C464-0C2F-4D72861584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616" y="850662"/>
            <a:ext cx="5274949" cy="504825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sz="2400" b="1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VN" dirty="0"/>
              <a:t>Tiêu đề cột 1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0714139-C59C-330B-707A-90AA2C2D1C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5595" y="824997"/>
            <a:ext cx="5274958" cy="504825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sz="2400" b="1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VN" dirty="0"/>
              <a:t>Tiêu đề cột 2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ABD6798-E834-079A-9087-6CCE6DC47A1C}"/>
              </a:ext>
            </a:extLst>
          </p:cNvPr>
          <p:cNvSpPr/>
          <p:nvPr userDrawn="1"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704EC7-C413-02CA-24AA-43AA4342D7DE}"/>
              </a:ext>
            </a:extLst>
          </p:cNvPr>
          <p:cNvSpPr/>
          <p:nvPr userDrawn="1"/>
        </p:nvSpPr>
        <p:spPr>
          <a:xfrm>
            <a:off x="92963" y="6542941"/>
            <a:ext cx="280476" cy="280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lide Number">
            <a:extLst>
              <a:ext uri="{FF2B5EF4-FFF2-40B4-BE49-F238E27FC236}">
                <a16:creationId xmlns:a16="http://schemas.microsoft.com/office/drawing/2014/main" id="{7DC515C5-A3C4-D792-EDA0-EB0034B7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52644" y="6542940"/>
            <a:ext cx="974118" cy="294964"/>
          </a:xfrm>
        </p:spPr>
        <p:txBody>
          <a:bodyPr/>
          <a:lstStyle>
            <a:lvl1pPr algn="ctr">
              <a:defRPr lang="en-VN" sz="11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Title">
            <a:extLst>
              <a:ext uri="{FF2B5EF4-FFF2-40B4-BE49-F238E27FC236}">
                <a16:creationId xmlns:a16="http://schemas.microsoft.com/office/drawing/2014/main" id="{B065A62D-87F8-1ED3-B5C7-431A53B57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617" y="175838"/>
            <a:ext cx="10638183" cy="467470"/>
          </a:xfrm>
        </p:spPr>
        <p:txBody>
          <a:bodyPr lIns="0">
            <a:noAutofit/>
          </a:bodyPr>
          <a:lstStyle>
            <a:lvl1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defRPr sz="3500" b="1">
                <a:solidFill>
                  <a:schemeClr val="accent6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err="1"/>
              <a:t>tiêu</a:t>
            </a:r>
            <a:r>
              <a:rPr lang="en-US"/>
              <a:t> đề</a:t>
            </a:r>
            <a:endParaRPr lang="en-VN" dirty="0"/>
          </a:p>
        </p:txBody>
      </p:sp>
      <p:sp>
        <p:nvSpPr>
          <p:cNvPr id="37" name="Content Placeholder 35">
            <a:extLst>
              <a:ext uri="{FF2B5EF4-FFF2-40B4-BE49-F238E27FC236}">
                <a16:creationId xmlns:a16="http://schemas.microsoft.com/office/drawing/2014/main" id="{2B668F1F-00B9-EF94-1925-E167B93DBEA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703018" y="1506590"/>
            <a:ext cx="5274958" cy="4954759"/>
          </a:xfrm>
          <a:prstGeom prst="rect">
            <a:avLst/>
          </a:prstGeom>
        </p:spPr>
        <p:txBody>
          <a:bodyPr/>
          <a:lstStyle>
            <a:lvl1pPr marL="341313" indent="-341313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 sz="2400"/>
            </a:lvl1pPr>
            <a:lvl2pPr marL="512763" indent="-2889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defRPr sz="2200">
                <a:solidFill>
                  <a:schemeClr val="tx2"/>
                </a:solidFill>
              </a:defRPr>
            </a:lvl2pPr>
            <a:lvl3pPr marL="742950" indent="-22860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tx1"/>
              </a:buClr>
              <a:buSzPct val="120000"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defRPr sz="2000">
                <a:solidFill>
                  <a:schemeClr val="tx2"/>
                </a:solidFill>
              </a:defRPr>
            </a:lvl4pPr>
            <a:lvl5pPr marL="1146175" indent="-22860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35">
            <a:extLst>
              <a:ext uri="{FF2B5EF4-FFF2-40B4-BE49-F238E27FC236}">
                <a16:creationId xmlns:a16="http://schemas.microsoft.com/office/drawing/2014/main" id="{3861E5BB-1C8C-3D3B-9968-9E07A4452D1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355595" y="1506590"/>
            <a:ext cx="5274958" cy="4954759"/>
          </a:xfrm>
          <a:prstGeom prst="rect">
            <a:avLst/>
          </a:prstGeom>
        </p:spPr>
        <p:txBody>
          <a:bodyPr/>
          <a:lstStyle>
            <a:lvl1pPr marL="341313" indent="-341313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 sz="2400"/>
            </a:lvl1pPr>
            <a:lvl2pPr marL="512763" indent="-2889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defRPr sz="2200">
                <a:solidFill>
                  <a:schemeClr val="tx2"/>
                </a:solidFill>
              </a:defRPr>
            </a:lvl2pPr>
            <a:lvl3pPr marL="742950" indent="-22860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tx1"/>
              </a:buClr>
              <a:buSzPct val="120000"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defRPr sz="2000">
                <a:solidFill>
                  <a:schemeClr val="tx2"/>
                </a:solidFill>
              </a:defRPr>
            </a:lvl4pPr>
            <a:lvl5pPr marL="1146175" indent="-22860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5309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Isosceles Triangle 12">
            <a:extLst>
              <a:ext uri="{FF2B5EF4-FFF2-40B4-BE49-F238E27FC236}">
                <a16:creationId xmlns:a16="http://schemas.microsoft.com/office/drawing/2014/main" id="{72826670-EA95-0D41-31A4-F445474455F7}"/>
              </a:ext>
            </a:extLst>
          </p:cNvPr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C178CED-135F-0B63-CD69-F01713607F73}"/>
              </a:ext>
            </a:extLst>
          </p:cNvPr>
          <p:cNvGrpSpPr/>
          <p:nvPr userDrawn="1"/>
        </p:nvGrpSpPr>
        <p:grpSpPr>
          <a:xfrm flipH="1" flipV="1">
            <a:off x="9263702" y="5930537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0441D2A-FC76-0844-7EA5-B632F99E2E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0C48DFD-25B4-6AF8-8C94-3C8B50B23C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CA6305E-4BEE-7CC0-EE96-38938F7643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14" y="654128"/>
              <a:ext cx="0" cy="25968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F02F9-19CB-F108-6F35-1A02C9BE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7077" y="6554360"/>
            <a:ext cx="5261114" cy="255361"/>
          </a:xfrm>
        </p:spPr>
        <p:txBody>
          <a:bodyPr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1E5AAB4-F14E-4F9C-E123-7635A7EF6275}"/>
              </a:ext>
            </a:extLst>
          </p:cNvPr>
          <p:cNvGrpSpPr/>
          <p:nvPr userDrawn="1"/>
        </p:nvGrpSpPr>
        <p:grpSpPr>
          <a:xfrm>
            <a:off x="-2323526" y="1121391"/>
            <a:ext cx="4841288" cy="5054000"/>
            <a:chOff x="-1259888" y="901609"/>
            <a:chExt cx="4841288" cy="5054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2E31223-939B-D84C-4ACC-CDC6CEB64FEF}"/>
                </a:ext>
              </a:extLst>
            </p:cNvPr>
            <p:cNvGrpSpPr/>
            <p:nvPr userDrawn="1"/>
          </p:nvGrpSpPr>
          <p:grpSpPr>
            <a:xfrm>
              <a:off x="-1225468" y="901609"/>
              <a:ext cx="4806868" cy="664514"/>
              <a:chOff x="0" y="901609"/>
              <a:chExt cx="4806868" cy="664514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DB06BED-50E6-B29E-B929-6D7717DB8E5E}"/>
                  </a:ext>
                </a:extLst>
              </p:cNvPr>
              <p:cNvCxnSpPr/>
              <p:nvPr/>
            </p:nvCxnSpPr>
            <p:spPr>
              <a:xfrm>
                <a:off x="0" y="1566123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58C69F9-0B5B-5D9E-7034-C823717706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059987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F5F07FD-916F-9286-7ADA-4A2252FCB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059987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3A8BE15-FC97-76D3-BF6B-29B7114D4716}"/>
                  </a:ext>
                </a:extLst>
              </p:cNvPr>
              <p:cNvSpPr/>
              <p:nvPr/>
            </p:nvSpPr>
            <p:spPr>
              <a:xfrm>
                <a:off x="4490113" y="901609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4AB711F-106D-5EA6-AAFA-CF1A979FF6F9}"/>
                </a:ext>
              </a:extLst>
            </p:cNvPr>
            <p:cNvGrpSpPr/>
            <p:nvPr userDrawn="1"/>
          </p:nvGrpSpPr>
          <p:grpSpPr>
            <a:xfrm flipV="1">
              <a:off x="-1225468" y="5291095"/>
              <a:ext cx="4806868" cy="664514"/>
              <a:chOff x="0" y="1232525"/>
              <a:chExt cx="4806868" cy="664514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660A401-E892-4348-0DC3-086E4EF0B6E4}"/>
                  </a:ext>
                </a:extLst>
              </p:cNvPr>
              <p:cNvCxnSpPr/>
              <p:nvPr/>
            </p:nvCxnSpPr>
            <p:spPr>
              <a:xfrm>
                <a:off x="0" y="1897039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FDB122-E638-017C-654A-F8EC6AB0B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390903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C676F38-72FE-4F76-7E67-580148C08A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390903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7E06E3C-C182-FD6B-BB7B-4847F4323944}"/>
                  </a:ext>
                </a:extLst>
              </p:cNvPr>
              <p:cNvSpPr/>
              <p:nvPr/>
            </p:nvSpPr>
            <p:spPr>
              <a:xfrm>
                <a:off x="4490113" y="123252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1F68F9-560D-A608-4130-5D9040FE3F01}"/>
                </a:ext>
              </a:extLst>
            </p:cNvPr>
            <p:cNvGrpSpPr/>
            <p:nvPr userDrawn="1"/>
          </p:nvGrpSpPr>
          <p:grpSpPr>
            <a:xfrm>
              <a:off x="-1225469" y="1860637"/>
              <a:ext cx="3835321" cy="547270"/>
              <a:chOff x="-1" y="1860637"/>
              <a:chExt cx="3835321" cy="54727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6A5574E-F30D-A49F-E874-231C445514E4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AABF66E-DE89-B1F6-062E-2BC96ADE0530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B0E2531-6E1E-6A7F-6704-D0334B1AB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F6A1DDC-0D65-0297-E1E5-DC4B2441C5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5C9018-B01E-F47F-3802-C002B3E7B2AF}"/>
                </a:ext>
              </a:extLst>
            </p:cNvPr>
            <p:cNvGrpSpPr/>
            <p:nvPr userDrawn="1"/>
          </p:nvGrpSpPr>
          <p:grpSpPr>
            <a:xfrm flipV="1">
              <a:off x="-1259888" y="4408929"/>
              <a:ext cx="3835321" cy="547270"/>
              <a:chOff x="-1" y="1860637"/>
              <a:chExt cx="3835321" cy="54727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7C82ECD-21F2-F43B-6992-AE7FB9F2798F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9F69DC7-3AE7-E60B-2377-4B4F72314B92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E27743B-09AF-DFA3-B333-99F4D9A43D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9F40737-164C-459C-2ABE-C4DE4A29E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A28006-5F76-1896-7905-6715849C97AC}"/>
                </a:ext>
              </a:extLst>
            </p:cNvPr>
            <p:cNvGrpSpPr/>
            <p:nvPr userDrawn="1"/>
          </p:nvGrpSpPr>
          <p:grpSpPr>
            <a:xfrm>
              <a:off x="-1252333" y="2715185"/>
              <a:ext cx="2776521" cy="436736"/>
              <a:chOff x="-26865" y="2715185"/>
              <a:chExt cx="2776521" cy="436736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2985FB7-4D54-A096-221C-AB21916398BD}"/>
                  </a:ext>
                </a:extLst>
              </p:cNvPr>
              <p:cNvCxnSpPr/>
              <p:nvPr/>
            </p:nvCxnSpPr>
            <p:spPr>
              <a:xfrm>
                <a:off x="-26865" y="3151921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DDEC85B-E1F4-38FE-0E5C-E5850D2C99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303" y="2877197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E6622AE-52DB-9FD4-5FA6-F8C5F2606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690" y="2877197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9264108-0C61-CCC7-04EF-695A004F44BA}"/>
                  </a:ext>
                </a:extLst>
              </p:cNvPr>
              <p:cNvSpPr/>
              <p:nvPr/>
            </p:nvSpPr>
            <p:spPr>
              <a:xfrm>
                <a:off x="2432901" y="271518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1F8E5A4-A013-ABE4-F3E5-36BBEE45994B}"/>
                </a:ext>
              </a:extLst>
            </p:cNvPr>
            <p:cNvGrpSpPr/>
            <p:nvPr userDrawn="1"/>
          </p:nvGrpSpPr>
          <p:grpSpPr>
            <a:xfrm>
              <a:off x="-1225468" y="3843225"/>
              <a:ext cx="2802371" cy="433101"/>
              <a:chOff x="-34420" y="3843718"/>
              <a:chExt cx="2802371" cy="433101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2CA967D-77D2-F89E-9996-2B247282DA6A}"/>
                  </a:ext>
                </a:extLst>
              </p:cNvPr>
              <p:cNvCxnSpPr/>
              <p:nvPr/>
            </p:nvCxnSpPr>
            <p:spPr>
              <a:xfrm flipV="1">
                <a:off x="-34420" y="3843718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D106A27-9FB0-65D0-E42B-5A9345BBE7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0748" y="3843718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DA310D0-0781-F61D-3188-05A327C3E3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8135" y="4118442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4C60948-61FC-2116-FCE6-F05185B2432A}"/>
                  </a:ext>
                </a:extLst>
              </p:cNvPr>
              <p:cNvSpPr/>
              <p:nvPr/>
            </p:nvSpPr>
            <p:spPr>
              <a:xfrm>
                <a:off x="2451196" y="3960064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D55038-C512-E74F-0316-32FA44AC85DA}"/>
              </a:ext>
            </a:extLst>
          </p:cNvPr>
          <p:cNvGrpSpPr/>
          <p:nvPr userDrawn="1"/>
        </p:nvGrpSpPr>
        <p:grpSpPr>
          <a:xfrm flipH="1">
            <a:off x="9674240" y="1121391"/>
            <a:ext cx="4841288" cy="5054000"/>
            <a:chOff x="-1259888" y="901609"/>
            <a:chExt cx="4841288" cy="50540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C8D5E8A-34C2-98F5-01F2-D2CAA76A0A9E}"/>
                </a:ext>
              </a:extLst>
            </p:cNvPr>
            <p:cNvGrpSpPr/>
            <p:nvPr userDrawn="1"/>
          </p:nvGrpSpPr>
          <p:grpSpPr>
            <a:xfrm>
              <a:off x="-1225468" y="901609"/>
              <a:ext cx="4806868" cy="664514"/>
              <a:chOff x="0" y="901609"/>
              <a:chExt cx="4806868" cy="664514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6EEF1F3-D1D1-DEB4-E491-3B5E510B766B}"/>
                  </a:ext>
                </a:extLst>
              </p:cNvPr>
              <p:cNvCxnSpPr/>
              <p:nvPr/>
            </p:nvCxnSpPr>
            <p:spPr>
              <a:xfrm>
                <a:off x="0" y="1566123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BAF104D-64C5-1843-2B4A-2AEDAF0D61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059987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91F5277-EE93-31FB-AAD8-F64F97837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059987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36A6A4EA-512C-BD8D-6200-C1B6D161AF96}"/>
                  </a:ext>
                </a:extLst>
              </p:cNvPr>
              <p:cNvSpPr/>
              <p:nvPr/>
            </p:nvSpPr>
            <p:spPr>
              <a:xfrm>
                <a:off x="4490113" y="901609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8417325-5CBC-9245-EBBF-5495BB114BB9}"/>
                </a:ext>
              </a:extLst>
            </p:cNvPr>
            <p:cNvGrpSpPr/>
            <p:nvPr userDrawn="1"/>
          </p:nvGrpSpPr>
          <p:grpSpPr>
            <a:xfrm flipV="1">
              <a:off x="-1225468" y="5291095"/>
              <a:ext cx="4806868" cy="664514"/>
              <a:chOff x="0" y="1232525"/>
              <a:chExt cx="4806868" cy="664514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ABA872F-CF9E-97F0-0BEB-43E95F81970F}"/>
                  </a:ext>
                </a:extLst>
              </p:cNvPr>
              <p:cNvCxnSpPr/>
              <p:nvPr/>
            </p:nvCxnSpPr>
            <p:spPr>
              <a:xfrm>
                <a:off x="0" y="1897039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E558871-BCDE-178B-024F-81DBE95811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85" y="1390903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13BB9F5-0BB8-705B-E8A1-5FA6735325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690" y="1390903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DF72871-077F-48BE-91AF-DE72A1841D14}"/>
                  </a:ext>
                </a:extLst>
              </p:cNvPr>
              <p:cNvSpPr/>
              <p:nvPr/>
            </p:nvSpPr>
            <p:spPr>
              <a:xfrm>
                <a:off x="4490113" y="123252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917CABE-75B7-599D-4246-DCB5968A10A9}"/>
                </a:ext>
              </a:extLst>
            </p:cNvPr>
            <p:cNvGrpSpPr/>
            <p:nvPr userDrawn="1"/>
          </p:nvGrpSpPr>
          <p:grpSpPr>
            <a:xfrm>
              <a:off x="-1225469" y="1860637"/>
              <a:ext cx="3835321" cy="547270"/>
              <a:chOff x="-1" y="1860637"/>
              <a:chExt cx="3835321" cy="54727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8A88CE2-C346-6A1C-2ECA-F96ED3759F52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A2C42DA-B857-1726-C8D9-FE4710E5AF27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22A1339-07A9-9E34-F0B5-0FC956E053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9CB6646-AD5A-592F-1BBF-6F86BE47C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2335E1C-3065-23F6-E27F-3F0198899BD3}"/>
                </a:ext>
              </a:extLst>
            </p:cNvPr>
            <p:cNvGrpSpPr/>
            <p:nvPr userDrawn="1"/>
          </p:nvGrpSpPr>
          <p:grpSpPr>
            <a:xfrm flipV="1">
              <a:off x="-1259888" y="4408929"/>
              <a:ext cx="3835321" cy="547270"/>
              <a:chOff x="-1" y="1860637"/>
              <a:chExt cx="3835321" cy="54727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054D5F9-BD76-DFA5-747D-63210423AF11}"/>
                  </a:ext>
                </a:extLst>
              </p:cNvPr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CE92875-704E-A1B5-07E6-FAEFE45DBA51}"/>
                  </a:ext>
                </a:extLst>
              </p:cNvPr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465DD13-4162-48B0-8660-1DA77169F8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5D16174-2600-C069-974A-6FEA86E036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73999E9-4737-2309-371C-9E0670D1FA16}"/>
                </a:ext>
              </a:extLst>
            </p:cNvPr>
            <p:cNvGrpSpPr/>
            <p:nvPr userDrawn="1"/>
          </p:nvGrpSpPr>
          <p:grpSpPr>
            <a:xfrm>
              <a:off x="-1252333" y="2715185"/>
              <a:ext cx="2776521" cy="436736"/>
              <a:chOff x="-26865" y="2715185"/>
              <a:chExt cx="2776521" cy="436736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BEE6AC-D79B-8E2A-ABF5-4EEEA5212958}"/>
                  </a:ext>
                </a:extLst>
              </p:cNvPr>
              <p:cNvCxnSpPr/>
              <p:nvPr/>
            </p:nvCxnSpPr>
            <p:spPr>
              <a:xfrm>
                <a:off x="-26865" y="3151921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71D58E6-0CF0-201A-6AC4-AC76E73B91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303" y="2877197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3F8ECCF-CC37-3AD1-B56C-A8D4EAB0F4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690" y="2877197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1674892-B2C7-136E-8594-C11B8E269F87}"/>
                  </a:ext>
                </a:extLst>
              </p:cNvPr>
              <p:cNvSpPr/>
              <p:nvPr/>
            </p:nvSpPr>
            <p:spPr>
              <a:xfrm>
                <a:off x="2432901" y="271518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31C3464-516C-C4D2-7CEC-A8FAE9B21FCD}"/>
                </a:ext>
              </a:extLst>
            </p:cNvPr>
            <p:cNvGrpSpPr/>
            <p:nvPr userDrawn="1"/>
          </p:nvGrpSpPr>
          <p:grpSpPr>
            <a:xfrm>
              <a:off x="-1225468" y="3843225"/>
              <a:ext cx="2802371" cy="433101"/>
              <a:chOff x="-34420" y="3843718"/>
              <a:chExt cx="2802371" cy="433101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08CCADE-8B1D-0E30-0A68-1F46B13BC757}"/>
                  </a:ext>
                </a:extLst>
              </p:cNvPr>
              <p:cNvCxnSpPr/>
              <p:nvPr/>
            </p:nvCxnSpPr>
            <p:spPr>
              <a:xfrm flipV="1">
                <a:off x="-34420" y="3843718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817E267-84D9-FC0C-E5D5-1DD3288DCC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0748" y="3843718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A383401-6B48-1369-8E23-310FBDF1E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8135" y="4118442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15E2EA8-3EC1-AFA6-AC3A-1F5D01C1902E}"/>
                  </a:ext>
                </a:extLst>
              </p:cNvPr>
              <p:cNvSpPr/>
              <p:nvPr/>
            </p:nvSpPr>
            <p:spPr>
              <a:xfrm>
                <a:off x="2451196" y="3960064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18EDBFE5-F6A7-D377-B524-2A5E293A8580}"/>
              </a:ext>
            </a:extLst>
          </p:cNvPr>
          <p:cNvSpPr/>
          <p:nvPr userDrawn="1"/>
        </p:nvSpPr>
        <p:spPr>
          <a:xfrm>
            <a:off x="82718" y="6510286"/>
            <a:ext cx="306770" cy="306770"/>
          </a:xfrm>
          <a:prstGeom prst="ellipse">
            <a:avLst/>
          </a:prstGeom>
          <a:gradFill flip="none" rotWithShape="1">
            <a:gsLst>
              <a:gs pos="0">
                <a:srgbClr val="0072FF"/>
              </a:gs>
              <a:gs pos="99000">
                <a:srgbClr val="00C6F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E32705-3D72-A324-09E4-62DB4F73E8B8}"/>
              </a:ext>
            </a:extLst>
          </p:cNvPr>
          <p:cNvSpPr txBox="1"/>
          <p:nvPr userDrawn="1"/>
        </p:nvSpPr>
        <p:spPr>
          <a:xfrm>
            <a:off x="4702630" y="640081"/>
            <a:ext cx="302882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V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76C3F59F-1B16-EF53-7B37-4235433DF4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3899" y="1559014"/>
            <a:ext cx="8124204" cy="41536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514350" indent="-51435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  <a:defRPr sz="2800" b="0">
                <a:latin typeface="+mn-lt"/>
                <a:cs typeface="Arial" panose="020B0604020202020204" pitchFamily="34" charset="0"/>
              </a:defRPr>
            </a:lvl1pPr>
            <a:lvl2pPr marL="914400" indent="-4572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Mục</a:t>
            </a:r>
            <a:r>
              <a:rPr lang="en-US" dirty="0"/>
              <a:t> 1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2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3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4</a:t>
            </a:r>
          </a:p>
          <a:p>
            <a:pPr lvl="0"/>
            <a:r>
              <a:rPr lang="en-US" dirty="0" err="1"/>
              <a:t>Mục</a:t>
            </a:r>
            <a:r>
              <a:rPr lang="en-US" dirty="0"/>
              <a:t> 5</a:t>
            </a:r>
          </a:p>
        </p:txBody>
      </p:sp>
      <p:sp>
        <p:nvSpPr>
          <p:cNvPr id="75" name="Isosceles Triangle 12">
            <a:extLst>
              <a:ext uri="{FF2B5EF4-FFF2-40B4-BE49-F238E27FC236}">
                <a16:creationId xmlns:a16="http://schemas.microsoft.com/office/drawing/2014/main" id="{A388E1C1-619D-B3DE-405E-FEBD285E8A4D}"/>
              </a:ext>
            </a:extLst>
          </p:cNvPr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C853EEA-59DB-F0D6-265D-88168C2394BB}"/>
              </a:ext>
            </a:extLst>
          </p:cNvPr>
          <p:cNvGrpSpPr/>
          <p:nvPr userDrawn="1"/>
        </p:nvGrpSpPr>
        <p:grpSpPr>
          <a:xfrm>
            <a:off x="58527" y="40944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437A5D6-1DC7-D389-82D2-23162AC05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96068C2-8F0E-EB5D-CA9A-7015104FF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8D9F136-81C9-C695-8C54-BACD26A69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25968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F56C1099-1EF4-24C1-B5E1-A484342C7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729" y="734646"/>
            <a:ext cx="2714625" cy="457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+mj-lt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VN" dirty="0"/>
              <a:t>NỘI DUNG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50720F1-D33A-570A-ED4C-A35648E701D3}"/>
              </a:ext>
            </a:extLst>
          </p:cNvPr>
          <p:cNvSpPr/>
          <p:nvPr userDrawn="1"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74" name="Slide Number">
            <a:extLst>
              <a:ext uri="{FF2B5EF4-FFF2-40B4-BE49-F238E27FC236}">
                <a16:creationId xmlns:a16="http://schemas.microsoft.com/office/drawing/2014/main" id="{CE497776-DD25-8886-C2AB-C93E6E5F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311170" y="6510286"/>
            <a:ext cx="1091170" cy="317570"/>
          </a:xfrm>
        </p:spPr>
        <p:txBody>
          <a:bodyPr/>
          <a:lstStyle>
            <a:lvl1pPr algn="ctr">
              <a:defRPr lang="en-VN" sz="11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02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n 2 columns 30-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D6D55076-2521-0210-0FB5-E329AB53FF7F}"/>
              </a:ext>
            </a:extLst>
          </p:cNvPr>
          <p:cNvSpPr/>
          <p:nvPr userDrawn="1"/>
        </p:nvSpPr>
        <p:spPr>
          <a:xfrm rot="10800000">
            <a:off x="-2" y="0"/>
            <a:ext cx="12192000" cy="6858000"/>
          </a:xfrm>
          <a:custGeom>
            <a:avLst/>
            <a:gdLst>
              <a:gd name="connsiteX0" fmla="*/ 0 w 12192000"/>
              <a:gd name="connsiteY0" fmla="*/ 616911 h 6858000"/>
              <a:gd name="connsiteX1" fmla="*/ 0 w 12192000"/>
              <a:gd name="connsiteY1" fmla="*/ 0 h 6858000"/>
              <a:gd name="connsiteX2" fmla="*/ 715617 w 12192000"/>
              <a:gd name="connsiteY2" fmla="*/ 0 h 6858000"/>
              <a:gd name="connsiteX3" fmla="*/ 12192000 w 12192000"/>
              <a:gd name="connsiteY3" fmla="*/ 6858000 h 6858000"/>
              <a:gd name="connsiteX4" fmla="*/ 11476383 w 12192000"/>
              <a:gd name="connsiteY4" fmla="*/ 6858000 h 6858000"/>
              <a:gd name="connsiteX5" fmla="*/ 12192000 w 12192000"/>
              <a:gd name="connsiteY5" fmla="*/ 62410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2000" y="6858000"/>
                </a:moveTo>
                <a:lnTo>
                  <a:pt x="11476383" y="6858000"/>
                </a:lnTo>
                <a:lnTo>
                  <a:pt x="12192000" y="6241089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Isosceles Triangle 12">
            <a:extLst>
              <a:ext uri="{FF2B5EF4-FFF2-40B4-BE49-F238E27FC236}">
                <a16:creationId xmlns:a16="http://schemas.microsoft.com/office/drawing/2014/main" id="{C8EDB823-A30A-47C8-25D2-A9B8E2AED349}"/>
              </a:ext>
            </a:extLst>
          </p:cNvPr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509037-4CE1-ED5D-C6FC-8CA081A0A39F}"/>
              </a:ext>
            </a:extLst>
          </p:cNvPr>
          <p:cNvGrpSpPr/>
          <p:nvPr userDrawn="1"/>
        </p:nvGrpSpPr>
        <p:grpSpPr>
          <a:xfrm>
            <a:off x="58527" y="54292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0B4ADA5-DE61-CAE3-8EC7-FC27E8BC1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7213C0-7CE0-59BB-B719-DC871B564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AE7820-5FA4-F879-12FF-D34B0A957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sosceles Triangle 12">
            <a:extLst>
              <a:ext uri="{FF2B5EF4-FFF2-40B4-BE49-F238E27FC236}">
                <a16:creationId xmlns:a16="http://schemas.microsoft.com/office/drawing/2014/main" id="{17B543D4-758D-BD1C-FCD1-D6196FEF3479}"/>
              </a:ext>
            </a:extLst>
          </p:cNvPr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BE735-40A7-63BD-ABCF-0C393CEC8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2482" y="202009"/>
            <a:ext cx="3933892" cy="169804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defRPr sz="3500" b="1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9E902-5084-53A0-D082-6066977D8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4146" y="6584885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VN" sz="900" kern="1200" dirty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86288E-7104-5D70-BEE0-35C308EBDA64}"/>
              </a:ext>
            </a:extLst>
          </p:cNvPr>
          <p:cNvGrpSpPr/>
          <p:nvPr userDrawn="1"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72FF"/>
              </a:gs>
              <a:gs pos="100000">
                <a:srgbClr val="00C6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3CBF57-2F7D-2F8B-E033-48DD98A5DC35}"/>
                </a:ext>
              </a:extLst>
            </p:cNvPr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D65719-8246-A233-C1B4-DB819BF7BDF6}"/>
                </a:ext>
              </a:extLst>
            </p:cNvPr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1304AFD-95A6-09D5-127B-FE511B7DAAFF}"/>
                </a:ext>
              </a:extLst>
            </p:cNvPr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0A148C-3EA2-CE72-6D2A-813DD2AE8F6A}"/>
                </a:ext>
              </a:extLst>
            </p:cNvPr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847E55-C751-3276-D97D-327FE6F09B70}"/>
                </a:ext>
              </a:extLst>
            </p:cNvPr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BC8C50-583B-E3C0-3421-61D6D2869653}"/>
                </a:ext>
              </a:extLst>
            </p:cNvPr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1ABD6798-E834-079A-9087-6CCE6DC47A1C}"/>
              </a:ext>
            </a:extLst>
          </p:cNvPr>
          <p:cNvSpPr/>
          <p:nvPr userDrawn="1"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059818-F2F3-5F00-003B-4650C290CEFC}"/>
              </a:ext>
            </a:extLst>
          </p:cNvPr>
          <p:cNvGrpSpPr/>
          <p:nvPr userDrawn="1"/>
        </p:nvGrpSpPr>
        <p:grpSpPr>
          <a:xfrm flipH="1" flipV="1">
            <a:off x="9265363" y="52460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C135FD3-225C-A927-B168-37E0DE28D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5F90AC-58AB-1346-F7A3-D261F78FE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D9DD7A6-464F-211A-A59E-C702305F6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2C1C8D53-1582-3C33-DDFB-6CE9F4C54188}"/>
              </a:ext>
            </a:extLst>
          </p:cNvPr>
          <p:cNvSpPr/>
          <p:nvPr userDrawn="1"/>
        </p:nvSpPr>
        <p:spPr>
          <a:xfrm>
            <a:off x="92963" y="6542941"/>
            <a:ext cx="280476" cy="280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EFD1375-9729-CAE4-CEFD-7BCFA0F98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52644" y="6511048"/>
            <a:ext cx="974118" cy="326855"/>
          </a:xfrm>
        </p:spPr>
        <p:txBody>
          <a:bodyPr/>
          <a:lstStyle>
            <a:lvl1pPr algn="ctr">
              <a:defRPr lang="en-VN" sz="11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Content Placeholder 35">
            <a:extLst>
              <a:ext uri="{FF2B5EF4-FFF2-40B4-BE49-F238E27FC236}">
                <a16:creationId xmlns:a16="http://schemas.microsoft.com/office/drawing/2014/main" id="{A9799A37-A105-2D92-835E-78F7CA0B00A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772482" y="1999020"/>
            <a:ext cx="3933892" cy="4482627"/>
          </a:xfrm>
          <a:prstGeom prst="rect">
            <a:avLst/>
          </a:prstGeom>
        </p:spPr>
        <p:txBody>
          <a:bodyPr/>
          <a:lstStyle>
            <a:lvl1pPr marL="341313" indent="-341313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 sz="2400"/>
            </a:lvl1pPr>
            <a:lvl2pPr marL="512763" indent="-2889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defRPr sz="2200">
                <a:solidFill>
                  <a:schemeClr val="tx2"/>
                </a:solidFill>
              </a:defRPr>
            </a:lvl2pPr>
            <a:lvl3pPr marL="742950" indent="-22860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tx1"/>
              </a:buClr>
              <a:buSzPct val="120000"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defRPr sz="2000">
                <a:solidFill>
                  <a:schemeClr val="tx2"/>
                </a:solidFill>
              </a:defRPr>
            </a:lvl4pPr>
            <a:lvl5pPr marL="1146175" indent="-22860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Content Placeholder 35">
            <a:extLst>
              <a:ext uri="{FF2B5EF4-FFF2-40B4-BE49-F238E27FC236}">
                <a16:creationId xmlns:a16="http://schemas.microsoft.com/office/drawing/2014/main" id="{13D31490-0154-C4B3-E896-FDF0BFB9328F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078597" y="202008"/>
            <a:ext cx="6446741" cy="6279633"/>
          </a:xfrm>
          <a:prstGeom prst="rect">
            <a:avLst/>
          </a:prstGeom>
        </p:spPr>
        <p:txBody>
          <a:bodyPr/>
          <a:lstStyle>
            <a:lvl1pPr marL="341313" indent="-341313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 sz="2400"/>
            </a:lvl1pPr>
            <a:lvl2pPr marL="512763" indent="-2889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defRPr sz="2200">
                <a:solidFill>
                  <a:schemeClr val="tx2"/>
                </a:solidFill>
              </a:defRPr>
            </a:lvl2pPr>
            <a:lvl3pPr marL="742950" indent="-22860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tx1"/>
              </a:buClr>
              <a:buSzPct val="120000"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defRPr sz="2000">
                <a:solidFill>
                  <a:schemeClr val="tx2"/>
                </a:solidFill>
              </a:defRPr>
            </a:lvl4pPr>
            <a:lvl5pPr marL="1146175" indent="-228600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87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Isosceles Triangle 12">
            <a:extLst>
              <a:ext uri="{FF2B5EF4-FFF2-40B4-BE49-F238E27FC236}">
                <a16:creationId xmlns:a16="http://schemas.microsoft.com/office/drawing/2014/main" id="{72826670-EA95-0D41-31A4-F445474455F7}"/>
              </a:ext>
            </a:extLst>
          </p:cNvPr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C178CED-135F-0B63-CD69-F01713607F73}"/>
              </a:ext>
            </a:extLst>
          </p:cNvPr>
          <p:cNvGrpSpPr/>
          <p:nvPr userDrawn="1"/>
        </p:nvGrpSpPr>
        <p:grpSpPr>
          <a:xfrm flipH="1" flipV="1">
            <a:off x="9263702" y="5930537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0441D2A-FC76-0844-7EA5-B632F99E2E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0C48DFD-25B4-6AF8-8C94-3C8B50B23C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CA6305E-4BEE-7CC0-EE96-38938F7643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14" y="654128"/>
              <a:ext cx="0" cy="25968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18EDBFE5-F6A7-D377-B524-2A5E293A8580}"/>
              </a:ext>
            </a:extLst>
          </p:cNvPr>
          <p:cNvSpPr/>
          <p:nvPr userDrawn="1"/>
        </p:nvSpPr>
        <p:spPr>
          <a:xfrm>
            <a:off x="62377" y="6527745"/>
            <a:ext cx="309407" cy="309407"/>
          </a:xfrm>
          <a:prstGeom prst="ellipse">
            <a:avLst/>
          </a:prstGeom>
          <a:gradFill flip="none" rotWithShape="1">
            <a:gsLst>
              <a:gs pos="0">
                <a:srgbClr val="0072FF"/>
              </a:gs>
              <a:gs pos="99000">
                <a:srgbClr val="00C6F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Isosceles Triangle 12">
            <a:extLst>
              <a:ext uri="{FF2B5EF4-FFF2-40B4-BE49-F238E27FC236}">
                <a16:creationId xmlns:a16="http://schemas.microsoft.com/office/drawing/2014/main" id="{A388E1C1-619D-B3DE-405E-FEBD285E8A4D}"/>
              </a:ext>
            </a:extLst>
          </p:cNvPr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C853EEA-59DB-F0D6-265D-88168C2394BB}"/>
              </a:ext>
            </a:extLst>
          </p:cNvPr>
          <p:cNvGrpSpPr/>
          <p:nvPr userDrawn="1"/>
        </p:nvGrpSpPr>
        <p:grpSpPr>
          <a:xfrm>
            <a:off x="58527" y="40944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437A5D6-1DC7-D389-82D2-23162AC05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96068C2-8F0E-EB5D-CA9A-7015104FF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8D9F136-81C9-C695-8C54-BACD26A69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14" y="654128"/>
              <a:ext cx="0" cy="25968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50720F1-D33A-570A-ED4C-A35648E701D3}"/>
              </a:ext>
            </a:extLst>
          </p:cNvPr>
          <p:cNvSpPr/>
          <p:nvPr userDrawn="1"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VN"/>
          </a:p>
        </p:txBody>
      </p:sp>
      <p:sp>
        <p:nvSpPr>
          <p:cNvPr id="71" name="Footer Placeholder 4">
            <a:extLst>
              <a:ext uri="{FF2B5EF4-FFF2-40B4-BE49-F238E27FC236}">
                <a16:creationId xmlns:a16="http://schemas.microsoft.com/office/drawing/2014/main" id="{AAAD69AF-EC8B-72EE-4E78-98A3BACFC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2404" y="6572420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VN" sz="900" kern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875EE54-CAAE-5866-1934-8290CF6C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61031" y="6508358"/>
            <a:ext cx="970796" cy="349642"/>
          </a:xfrm>
        </p:spPr>
        <p:txBody>
          <a:bodyPr/>
          <a:lstStyle>
            <a:lvl1pPr algn="ctr">
              <a:defRPr lang="en-VN" sz="11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36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BCB126-07C1-993D-D40F-CC928946B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Tiêu đề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BBD58-B33F-3C47-5551-9A2A2CE27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1313" lvl="0" indent="-341313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</a:pPr>
            <a:r>
              <a:rPr lang="en-US"/>
              <a:t>Click to edit Master text styles</a:t>
            </a:r>
          </a:p>
          <a:p>
            <a:pPr marL="512763" lvl="1" indent="-28892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742950" lvl="2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tx1"/>
              </a:buClr>
              <a:buSzPct val="120000"/>
            </a:pPr>
            <a:r>
              <a:rPr lang="en-US"/>
              <a:t>Third level</a:t>
            </a:r>
          </a:p>
          <a:p>
            <a:pPr marL="914400" lvl="3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</a:pPr>
            <a:r>
              <a:rPr lang="en-US"/>
              <a:t>Fourth level</a:t>
            </a:r>
          </a:p>
          <a:p>
            <a:pPr marL="1146175" lvl="4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</a:pPr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5A01D-3EDB-1F54-F4EE-AFD1EF996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D1C7E-53C3-CE2D-B996-7F9702138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1A76A-6303-F16B-A578-8E129753A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0B3AC-44A8-D142-AAF6-9A453466E1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0436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63" r:id="rId3"/>
    <p:sldLayoutId id="2147483650" r:id="rId4"/>
    <p:sldLayoutId id="2147483666" r:id="rId5"/>
    <p:sldLayoutId id="2147483667" r:id="rId6"/>
    <p:sldLayoutId id="2147483664" r:id="rId7"/>
    <p:sldLayoutId id="2147483668" r:id="rId8"/>
    <p:sldLayoutId id="2147483670" r:id="rId9"/>
    <p:sldLayoutId id="214748366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VN" sz="4000" b="1" kern="1200" dirty="0">
          <a:solidFill>
            <a:schemeClr val="accent6"/>
          </a:solidFill>
          <a:effectLst>
            <a:innerShdw blurRad="114300">
              <a:schemeClr val="bg1"/>
            </a:innerShdw>
          </a:effectLst>
          <a:latin typeface="+mj-lt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VN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85561F-290D-559F-0F1B-595CB8A9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58237-A002-CD99-FC8D-9B8343F8A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E0BEC-4223-5D6B-C253-D8CB96CF98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493C6-E12E-940F-54AC-CEF90E017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3AB8-C334-9F87-1129-18FAE3264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AB5AA-9070-4569-ADDF-DD4919DD4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19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2.gif"/><Relationship Id="rId7" Type="http://schemas.openxmlformats.org/officeDocument/2006/relationships/image" Target="../media/image24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11.png"/><Relationship Id="rId5" Type="http://schemas.openxmlformats.org/officeDocument/2006/relationships/image" Target="../media/image34.png"/><Relationship Id="rId10" Type="http://schemas.openxmlformats.org/officeDocument/2006/relationships/image" Target="../media/image14.png"/><Relationship Id="rId4" Type="http://schemas.openxmlformats.org/officeDocument/2006/relationships/image" Target="../media/image33.jpe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em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28.png"/><Relationship Id="rId5" Type="http://schemas.openxmlformats.org/officeDocument/2006/relationships/image" Target="../media/image11.png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28.png"/><Relationship Id="rId5" Type="http://schemas.openxmlformats.org/officeDocument/2006/relationships/image" Target="../media/image11.png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66102F-2944-FC33-16D1-DB51E0D805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CHƯƠNG 5</a:t>
            </a:r>
          </a:p>
          <a:p>
            <a:r>
              <a:rPr lang="en-US" dirty="0"/>
              <a:t>TẦNG LIÊN KẾT VÀ MẠNG CỤC BỘ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B9E65E-9D4E-D172-6104-E13FDC6CC7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NHẬP MÔN MẠNG MÁY TÍNH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BD6B99-F7D5-FAD0-EDA1-03EE73F7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8B0B3AC-44A8-D142-AAF6-9A453466E1A4}" type="slidenum">
              <a:rPr lang="en-VN" smtClean="0"/>
              <a:pPr algn="ctr"/>
              <a:t>1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971814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7C4F57-1245-0842-89E6-D0D42B4637B1}"/>
              </a:ext>
            </a:extLst>
          </p:cNvPr>
          <p:cNvGrpSpPr/>
          <p:nvPr/>
        </p:nvGrpSpPr>
        <p:grpSpPr>
          <a:xfrm>
            <a:off x="363708" y="3043809"/>
            <a:ext cx="1931247" cy="400807"/>
            <a:chOff x="946500" y="2082812"/>
            <a:chExt cx="1539811" cy="33855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EDCCCEE-3CB2-1846-BBAC-01DB77CF94E9}"/>
                </a:ext>
              </a:extLst>
            </p:cNvPr>
            <p:cNvSpPr/>
            <p:nvPr/>
          </p:nvSpPr>
          <p:spPr>
            <a:xfrm>
              <a:off x="977194" y="2096984"/>
              <a:ext cx="1509117" cy="29923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B6EC950-6D21-8943-AD9A-1A9BA731F563}"/>
                </a:ext>
              </a:extLst>
            </p:cNvPr>
            <p:cNvSpPr txBox="1"/>
            <p:nvPr/>
          </p:nvSpPr>
          <p:spPr>
            <a:xfrm>
              <a:off x="946500" y="2082812"/>
              <a:ext cx="9057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liên kết </a:t>
              </a:r>
              <a:r>
                <a:rPr kumimoji="0" lang="vi" sz="1600" b="0" i="0" u="none" strike="noStrike" kern="1200" cap="none" spc="0" normalizeH="0" baseline="-2500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endParaRPr kumimoji="0" lang="en-US" sz="16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72F9AB0-BFC2-5542-A40C-5E7B5EB25F2B}"/>
              </a:ext>
            </a:extLst>
          </p:cNvPr>
          <p:cNvGrpSpPr/>
          <p:nvPr/>
        </p:nvGrpSpPr>
        <p:grpSpPr>
          <a:xfrm>
            <a:off x="6859466" y="1579642"/>
            <a:ext cx="1654101" cy="2401887"/>
            <a:chOff x="3457903" y="1592254"/>
            <a:chExt cx="1654101" cy="2401887"/>
          </a:xfrm>
        </p:grpSpPr>
        <p:sp>
          <p:nvSpPr>
            <p:cNvPr id="117" name="Rectangle 42">
              <a:extLst>
                <a:ext uri="{FF2B5EF4-FFF2-40B4-BE49-F238E27FC236}">
                  <a16:creationId xmlns:a16="http://schemas.microsoft.com/office/drawing/2014/main" id="{1AEEBA61-14FC-154D-88CA-B447B035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903" y="1592254"/>
              <a:ext cx="1654101" cy="24018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8" name="Rectangle 44">
              <a:extLst>
                <a:ext uri="{FF2B5EF4-FFF2-40B4-BE49-F238E27FC236}">
                  <a16:creationId xmlns:a16="http://schemas.microsoft.com/office/drawing/2014/main" id="{D0D47B06-FE3D-DA4E-A18A-5F4609A0A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43" y="3517620"/>
              <a:ext cx="666750" cy="2825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9" name="Rectangle 45">
              <a:extLst>
                <a:ext uri="{FF2B5EF4-FFF2-40B4-BE49-F238E27FC236}">
                  <a16:creationId xmlns:a16="http://schemas.microsoft.com/office/drawing/2014/main" id="{2220353A-A27E-5C4B-B042-109D64100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047" y="2936730"/>
              <a:ext cx="916963" cy="519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bộ điều khiển</a:t>
              </a:r>
            </a:p>
          </p:txBody>
        </p:sp>
        <p:sp>
          <p:nvSpPr>
            <p:cNvPr id="120" name="Text Box 46">
              <a:extLst>
                <a:ext uri="{FF2B5EF4-FFF2-40B4-BE49-F238E27FC236}">
                  <a16:creationId xmlns:a16="http://schemas.microsoft.com/office/drawing/2014/main" id="{000F374E-6915-074D-8BA8-C296E4FB3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7635" y="3514380"/>
              <a:ext cx="982606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V</a:t>
              </a:r>
              <a:r>
                <a:rPr kumimoji="0" lang="vi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ật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lý</a:t>
              </a:r>
              <a:endParaRPr kumimoji="0" lang="vi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5722F489-9C55-474B-AD7B-3596A67F9C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97726" y="2473508"/>
              <a:ext cx="291334" cy="460375"/>
            </a:xfrm>
            <a:custGeom>
              <a:avLst/>
              <a:gdLst>
                <a:gd name="T0" fmla="*/ 0 w 361"/>
                <a:gd name="T1" fmla="*/ 0 h 478"/>
                <a:gd name="T2" fmla="*/ 0 w 361"/>
                <a:gd name="T3" fmla="*/ 2147483647 h 478"/>
                <a:gd name="T4" fmla="*/ 2147483647 w 361"/>
                <a:gd name="T5" fmla="*/ 2147483647 h 478"/>
                <a:gd name="T6" fmla="*/ 2147483647 w 361"/>
                <a:gd name="T7" fmla="*/ 2147483647 h 4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" h="478">
                  <a:moveTo>
                    <a:pt x="0" y="0"/>
                  </a:moveTo>
                  <a:lnTo>
                    <a:pt x="0" y="230"/>
                  </a:lnTo>
                  <a:lnTo>
                    <a:pt x="361" y="230"/>
                  </a:lnTo>
                  <a:lnTo>
                    <a:pt x="359" y="478"/>
                  </a:lnTo>
                </a:path>
              </a:pathLst>
            </a:custGeom>
            <a:noFill/>
            <a:ln w="38100" cmpd="sng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Line 48">
              <a:extLst>
                <a:ext uri="{FF2B5EF4-FFF2-40B4-BE49-F238E27FC236}">
                  <a16:creationId xmlns:a16="http://schemas.microsoft.com/office/drawing/2014/main" id="{11921392-3DC2-E44B-9184-34A0E05D1A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959" y="2628755"/>
              <a:ext cx="1358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Line 49">
              <a:extLst>
                <a:ext uri="{FF2B5EF4-FFF2-40B4-BE49-F238E27FC236}">
                  <a16:creationId xmlns:a16="http://schemas.microsoft.com/office/drawing/2014/main" id="{BAFE9A46-B07B-0D46-BF9D-A127CF0FC1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2165" y="2631881"/>
              <a:ext cx="0" cy="3000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Rectangle 50">
              <a:extLst>
                <a:ext uri="{FF2B5EF4-FFF2-40B4-BE49-F238E27FC236}">
                  <a16:creationId xmlns:a16="http://schemas.microsoft.com/office/drawing/2014/main" id="{B42296AE-5EDB-CB41-A8A8-F256FE984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6392" y="1927519"/>
              <a:ext cx="657225" cy="5191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ký ức</a:t>
              </a:r>
            </a:p>
          </p:txBody>
        </p:sp>
        <p:sp>
          <p:nvSpPr>
            <p:cNvPr id="125" name="Rectangle 51">
              <a:extLst>
                <a:ext uri="{FF2B5EF4-FFF2-40B4-BE49-F238E27FC236}">
                  <a16:creationId xmlns:a16="http://schemas.microsoft.com/office/drawing/2014/main" id="{A0530BD1-8578-7749-A8F2-514C1E6AF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84" y="1939780"/>
              <a:ext cx="657225" cy="5191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E4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CPU</a:t>
              </a:r>
            </a:p>
          </p:txBody>
        </p:sp>
        <p:sp>
          <p:nvSpPr>
            <p:cNvPr id="126" name="Line 52">
              <a:extLst>
                <a:ext uri="{FF2B5EF4-FFF2-40B4-BE49-F238E27FC236}">
                  <a16:creationId xmlns:a16="http://schemas.microsoft.com/office/drawing/2014/main" id="{A3C7A151-EBC5-7E44-A73B-EC7BF250A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36047" y="2458893"/>
              <a:ext cx="1587" cy="169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Line 53">
              <a:extLst>
                <a:ext uri="{FF2B5EF4-FFF2-40B4-BE49-F238E27FC236}">
                  <a16:creationId xmlns:a16="http://schemas.microsoft.com/office/drawing/2014/main" id="{C4B99840-0FB7-CE42-8D34-DEC52118C3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09172" y="2460480"/>
              <a:ext cx="1587" cy="171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Line 55">
              <a:extLst>
                <a:ext uri="{FF2B5EF4-FFF2-40B4-BE49-F238E27FC236}">
                  <a16:creationId xmlns:a16="http://schemas.microsoft.com/office/drawing/2014/main" id="{68A743ED-4B58-E94D-83B1-E54D12545A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787" y="3249620"/>
              <a:ext cx="4474" cy="356262"/>
            </a:xfrm>
            <a:prstGeom prst="line">
              <a:avLst/>
            </a:prstGeom>
            <a:noFill/>
            <a:ln w="38100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Rectangle 43">
              <a:extLst>
                <a:ext uri="{FF2B5EF4-FFF2-40B4-BE49-F238E27FC236}">
                  <a16:creationId xmlns:a16="http://schemas.microsoft.com/office/drawing/2014/main" id="{0EC4FEFF-71C3-204E-942F-DF941FB47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524" y="2820792"/>
              <a:ext cx="1122362" cy="1082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000" dirty="0">
                <a:cs typeface="Calibri" panose="020F0502020204030204" pitchFamily="34" charset="0"/>
              </a:rPr>
              <a:t>G</a:t>
            </a:r>
            <a:r>
              <a:rPr lang="vi" altLang="en-US" sz="4000" dirty="0">
                <a:cs typeface="Calibri" panose="020F0502020204030204" pitchFamily="34" charset="0"/>
              </a:rPr>
              <a:t>iao diện giao tiếp</a:t>
            </a:r>
            <a:endParaRPr lang="en-US" sz="4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A5E3C2-990E-9C41-AAAA-45311F46F06D}"/>
              </a:ext>
            </a:extLst>
          </p:cNvPr>
          <p:cNvGrpSpPr/>
          <p:nvPr/>
        </p:nvGrpSpPr>
        <p:grpSpPr>
          <a:xfrm>
            <a:off x="3432368" y="1585768"/>
            <a:ext cx="1709144" cy="2401887"/>
            <a:chOff x="3386648" y="1585768"/>
            <a:chExt cx="1709144" cy="2401887"/>
          </a:xfrm>
        </p:grpSpPr>
        <p:sp>
          <p:nvSpPr>
            <p:cNvPr id="340" name="Rectangle 42">
              <a:extLst>
                <a:ext uri="{FF2B5EF4-FFF2-40B4-BE49-F238E27FC236}">
                  <a16:creationId xmlns:a16="http://schemas.microsoft.com/office/drawing/2014/main" id="{08D16DCA-2F81-3142-8787-DCBB82571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648" y="1585768"/>
              <a:ext cx="1709144" cy="24018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42" name="Rectangle 44">
              <a:extLst>
                <a:ext uri="{FF2B5EF4-FFF2-40B4-BE49-F238E27FC236}">
                  <a16:creationId xmlns:a16="http://schemas.microsoft.com/office/drawing/2014/main" id="{4292A8DC-1EBA-E346-AA85-38C6822CA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201" y="3524105"/>
              <a:ext cx="666750" cy="2825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43" name="Rectangle 45">
              <a:extLst>
                <a:ext uri="{FF2B5EF4-FFF2-40B4-BE49-F238E27FC236}">
                  <a16:creationId xmlns:a16="http://schemas.microsoft.com/office/drawing/2014/main" id="{9AD0BC31-6A50-984F-86A3-3CA27EA7C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3881" y="2936730"/>
              <a:ext cx="1045290" cy="519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bộ điều khiển</a:t>
              </a:r>
            </a:p>
          </p:txBody>
        </p:sp>
        <p:sp>
          <p:nvSpPr>
            <p:cNvPr id="344" name="Text Box 46">
              <a:extLst>
                <a:ext uri="{FF2B5EF4-FFF2-40B4-BE49-F238E27FC236}">
                  <a16:creationId xmlns:a16="http://schemas.microsoft.com/office/drawing/2014/main" id="{0B7C150F-CB12-034D-8895-A7245A5D6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3881" y="3514379"/>
              <a:ext cx="10468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V</a:t>
              </a:r>
              <a:r>
                <a:rPr kumimoji="0" lang="vi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ật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lý</a:t>
              </a:r>
              <a:endParaRPr kumimoji="0" lang="vi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45" name="Freeform 47">
              <a:extLst>
                <a:ext uri="{FF2B5EF4-FFF2-40B4-BE49-F238E27FC236}">
                  <a16:creationId xmlns:a16="http://schemas.microsoft.com/office/drawing/2014/main" id="{793E17F7-22E2-FF4D-8509-E82EDBE2D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897" y="2455718"/>
              <a:ext cx="326278" cy="460375"/>
            </a:xfrm>
            <a:custGeom>
              <a:avLst/>
              <a:gdLst>
                <a:gd name="T0" fmla="*/ 0 w 361"/>
                <a:gd name="T1" fmla="*/ 0 h 478"/>
                <a:gd name="T2" fmla="*/ 0 w 361"/>
                <a:gd name="T3" fmla="*/ 2147483647 h 478"/>
                <a:gd name="T4" fmla="*/ 2147483647 w 361"/>
                <a:gd name="T5" fmla="*/ 2147483647 h 478"/>
                <a:gd name="T6" fmla="*/ 2147483647 w 361"/>
                <a:gd name="T7" fmla="*/ 2147483647 h 4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" h="478">
                  <a:moveTo>
                    <a:pt x="0" y="0"/>
                  </a:moveTo>
                  <a:lnTo>
                    <a:pt x="0" y="230"/>
                  </a:lnTo>
                  <a:lnTo>
                    <a:pt x="361" y="230"/>
                  </a:lnTo>
                  <a:lnTo>
                    <a:pt x="359" y="478"/>
                  </a:lnTo>
                </a:path>
              </a:pathLst>
            </a:custGeom>
            <a:noFill/>
            <a:ln w="38100" cmpd="sng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46" name="Line 48">
              <a:extLst>
                <a:ext uri="{FF2B5EF4-FFF2-40B4-BE49-F238E27FC236}">
                  <a16:creationId xmlns:a16="http://schemas.microsoft.com/office/drawing/2014/main" id="{07601B60-F87E-2F49-8A8E-1FF14E515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959" y="2628755"/>
              <a:ext cx="1358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47" name="Line 49">
              <a:extLst>
                <a:ext uri="{FF2B5EF4-FFF2-40B4-BE49-F238E27FC236}">
                  <a16:creationId xmlns:a16="http://schemas.microsoft.com/office/drawing/2014/main" id="{A28FA316-5FFA-F44A-BA99-AC0415DFF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4375" y="2631881"/>
              <a:ext cx="0" cy="3000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48" name="Rectangle 50">
              <a:extLst>
                <a:ext uri="{FF2B5EF4-FFF2-40B4-BE49-F238E27FC236}">
                  <a16:creationId xmlns:a16="http://schemas.microsoft.com/office/drawing/2014/main" id="{A634403E-4499-294B-99AD-E3A86D96C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834" y="1938193"/>
              <a:ext cx="657225" cy="5191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CPU</a:t>
              </a:r>
            </a:p>
          </p:txBody>
        </p:sp>
        <p:sp>
          <p:nvSpPr>
            <p:cNvPr id="349" name="Rectangle 51">
              <a:extLst>
                <a:ext uri="{FF2B5EF4-FFF2-40B4-BE49-F238E27FC236}">
                  <a16:creationId xmlns:a16="http://schemas.microsoft.com/office/drawing/2014/main" id="{82C997D8-021F-0245-9B73-2C5E048B6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84" y="1939780"/>
              <a:ext cx="657225" cy="519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ký ức</a:t>
              </a:r>
            </a:p>
          </p:txBody>
        </p:sp>
        <p:sp>
          <p:nvSpPr>
            <p:cNvPr id="350" name="Line 52">
              <a:extLst>
                <a:ext uri="{FF2B5EF4-FFF2-40B4-BE49-F238E27FC236}">
                  <a16:creationId xmlns:a16="http://schemas.microsoft.com/office/drawing/2014/main" id="{D74D41F5-3112-6646-9892-D00D36377E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36047" y="2458893"/>
              <a:ext cx="1587" cy="169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51" name="Line 53">
              <a:extLst>
                <a:ext uri="{FF2B5EF4-FFF2-40B4-BE49-F238E27FC236}">
                  <a16:creationId xmlns:a16="http://schemas.microsoft.com/office/drawing/2014/main" id="{AA1745EF-4026-E54D-9775-040F79E5D1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09172" y="2460480"/>
              <a:ext cx="1587" cy="171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53" name="Line 55">
              <a:extLst>
                <a:ext uri="{FF2B5EF4-FFF2-40B4-BE49-F238E27FC236}">
                  <a16:creationId xmlns:a16="http://schemas.microsoft.com/office/drawing/2014/main" id="{159E9A7C-2C1B-CC40-B1B4-760AFE091B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2601" y="3239892"/>
              <a:ext cx="4474" cy="356262"/>
            </a:xfrm>
            <a:prstGeom prst="line">
              <a:avLst/>
            </a:prstGeom>
            <a:noFill/>
            <a:ln w="38100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58" name="Rectangle 43">
              <a:extLst>
                <a:ext uri="{FF2B5EF4-FFF2-40B4-BE49-F238E27FC236}">
                  <a16:creationId xmlns:a16="http://schemas.microsoft.com/office/drawing/2014/main" id="{D2E8D72A-74A0-8047-B32B-E6CC292FC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3876" y="2820792"/>
              <a:ext cx="1122362" cy="1082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940C5E-A452-394D-9303-5A0908ACF414}"/>
              </a:ext>
            </a:extLst>
          </p:cNvPr>
          <p:cNvGrpSpPr/>
          <p:nvPr/>
        </p:nvGrpSpPr>
        <p:grpSpPr>
          <a:xfrm>
            <a:off x="8154574" y="1741034"/>
            <a:ext cx="1453373" cy="2053837"/>
            <a:chOff x="9730606" y="1055376"/>
            <a:chExt cx="1453373" cy="2053837"/>
          </a:xfrm>
        </p:grpSpPr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01B01F1E-124F-BC43-A974-ABF83467E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30606" y="2258313"/>
              <a:ext cx="623888" cy="850900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9933 w 9933"/>
                <a:gd name="connsiteY0" fmla="*/ 0 h 10000"/>
                <a:gd name="connsiteX1" fmla="*/ 0 w 9933"/>
                <a:gd name="connsiteY1" fmla="*/ 1944 h 10000"/>
                <a:gd name="connsiteX2" fmla="*/ 10 w 9933"/>
                <a:gd name="connsiteY2" fmla="*/ 8327 h 10000"/>
                <a:gd name="connsiteX3" fmla="*/ 9882 w 9933"/>
                <a:gd name="connsiteY3" fmla="*/ 10000 h 10000"/>
                <a:gd name="connsiteX4" fmla="*/ 9933 w 9933"/>
                <a:gd name="connsiteY4" fmla="*/ 0 h 10000"/>
                <a:gd name="connsiteX0" fmla="*/ 10067 w 10067"/>
                <a:gd name="connsiteY0" fmla="*/ 2667 h 8056"/>
                <a:gd name="connsiteX1" fmla="*/ 0 w 10067"/>
                <a:gd name="connsiteY1" fmla="*/ 0 h 8056"/>
                <a:gd name="connsiteX2" fmla="*/ 10 w 10067"/>
                <a:gd name="connsiteY2" fmla="*/ 6383 h 8056"/>
                <a:gd name="connsiteX3" fmla="*/ 9949 w 10067"/>
                <a:gd name="connsiteY3" fmla="*/ 8056 h 8056"/>
                <a:gd name="connsiteX4" fmla="*/ 10067 w 10067"/>
                <a:gd name="connsiteY4" fmla="*/ 2667 h 8056"/>
                <a:gd name="connsiteX0" fmla="*/ 10134 w 10134"/>
                <a:gd name="connsiteY0" fmla="*/ 2191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2191 h 10000"/>
                <a:gd name="connsiteX0" fmla="*/ 10134 w 10134"/>
                <a:gd name="connsiteY0" fmla="*/ 1569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1569 h 10000"/>
                <a:gd name="connsiteX0" fmla="*/ 10134 w 10134"/>
                <a:gd name="connsiteY0" fmla="*/ 1569 h 9876"/>
                <a:gd name="connsiteX1" fmla="*/ 0 w 10134"/>
                <a:gd name="connsiteY1" fmla="*/ 0 h 9876"/>
                <a:gd name="connsiteX2" fmla="*/ 10 w 10134"/>
                <a:gd name="connsiteY2" fmla="*/ 7923 h 9876"/>
                <a:gd name="connsiteX3" fmla="*/ 10084 w 10134"/>
                <a:gd name="connsiteY3" fmla="*/ 9876 h 9876"/>
                <a:gd name="connsiteX4" fmla="*/ 10134 w 10134"/>
                <a:gd name="connsiteY4" fmla="*/ 1569 h 9876"/>
                <a:gd name="connsiteX0" fmla="*/ 9934 w 9954"/>
                <a:gd name="connsiteY0" fmla="*/ 0 h 12944"/>
                <a:gd name="connsiteX1" fmla="*/ 0 w 9954"/>
                <a:gd name="connsiteY1" fmla="*/ 2944 h 12944"/>
                <a:gd name="connsiteX2" fmla="*/ 10 w 9954"/>
                <a:gd name="connsiteY2" fmla="*/ 10966 h 12944"/>
                <a:gd name="connsiteX3" fmla="*/ 9951 w 9954"/>
                <a:gd name="connsiteY3" fmla="*/ 12944 h 12944"/>
                <a:gd name="connsiteX4" fmla="*/ 9934 w 9954"/>
                <a:gd name="connsiteY4" fmla="*/ 0 h 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4" h="1294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alpha val="82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" name="Rectangle 73">
              <a:extLst>
                <a:ext uri="{FF2B5EF4-FFF2-40B4-BE49-F238E27FC236}">
                  <a16:creationId xmlns:a16="http://schemas.microsoft.com/office/drawing/2014/main" id="{E45D8FA9-172B-4349-9201-C855690CD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066" y="2541276"/>
              <a:ext cx="776288" cy="4159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E40000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6688D65-8859-3543-A395-35CEEDEDD0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35685" y="1076403"/>
              <a:ext cx="436563" cy="70326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65000"/>
                  </a:schemeClr>
                </a:gs>
                <a:gs pos="100000">
                  <a:srgbClr val="FFFFFF">
                    <a:alpha val="81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06D41716-A543-3F4F-9489-BC4A00085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304" y="1090301"/>
              <a:ext cx="777876" cy="7350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6" name="Text Box 65">
              <a:extLst>
                <a:ext uri="{FF2B5EF4-FFF2-40B4-BE49-F238E27FC236}">
                  <a16:creationId xmlns:a16="http://schemas.microsoft.com/office/drawing/2014/main" id="{2D82B720-E5DF-4F4F-8FBA-8D31F068A3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6091" y="1055376"/>
              <a:ext cx="877888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ứng dụng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chuyên chở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mạng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liên kết</a:t>
              </a:r>
            </a:p>
          </p:txBody>
        </p:sp>
        <p:sp>
          <p:nvSpPr>
            <p:cNvPr id="67" name="Line 66">
              <a:extLst>
                <a:ext uri="{FF2B5EF4-FFF2-40B4-BE49-F238E27FC236}">
                  <a16:creationId xmlns:a16="http://schemas.microsoft.com/office/drawing/2014/main" id="{D80B677C-0558-AA49-9BC2-C865179CDE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066" y="1303026"/>
              <a:ext cx="776288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8" name="Line 67">
              <a:extLst>
                <a:ext uri="{FF2B5EF4-FFF2-40B4-BE49-F238E27FC236}">
                  <a16:creationId xmlns:a16="http://schemas.microsoft.com/office/drawing/2014/main" id="{96ECD29D-6AC3-3C4A-8B76-C6CE4E7094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066" y="1466539"/>
              <a:ext cx="776288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9" name="Line 68">
              <a:extLst>
                <a:ext uri="{FF2B5EF4-FFF2-40B4-BE49-F238E27FC236}">
                  <a16:creationId xmlns:a16="http://schemas.microsoft.com/office/drawing/2014/main" id="{93393447-F152-0A41-B307-A690875EC8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6891" y="1639576"/>
              <a:ext cx="77628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0" name="Rectangle 70">
              <a:extLst>
                <a:ext uri="{FF2B5EF4-FFF2-40B4-BE49-F238E27FC236}">
                  <a16:creationId xmlns:a16="http://schemas.microsoft.com/office/drawing/2014/main" id="{34836D0F-96F1-C74D-BB52-0007C90AE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3391" y="1801501"/>
              <a:ext cx="876301" cy="1825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1" name="Line 71">
              <a:extLst>
                <a:ext uri="{FF2B5EF4-FFF2-40B4-BE49-F238E27FC236}">
                  <a16:creationId xmlns:a16="http://schemas.microsoft.com/office/drawing/2014/main" id="{B826D465-956C-AC42-A034-8ACCE0186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5304" y="1820551"/>
              <a:ext cx="0" cy="103188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2" name="Line 72">
              <a:extLst>
                <a:ext uri="{FF2B5EF4-FFF2-40B4-BE49-F238E27FC236}">
                  <a16:creationId xmlns:a16="http://schemas.microsoft.com/office/drawing/2014/main" id="{18797742-2033-0E42-BF7B-CC2F3B1166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4767" y="1811026"/>
              <a:ext cx="0" cy="10160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3" name="Text Box 74">
              <a:extLst>
                <a:ext uri="{FF2B5EF4-FFF2-40B4-BE49-F238E27FC236}">
                  <a16:creationId xmlns:a16="http://schemas.microsoft.com/office/drawing/2014/main" id="{6CAFE6BE-3638-874A-B141-EDEE018D6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5559" y="2501589"/>
              <a:ext cx="67037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liên kết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V</a:t>
              </a:r>
              <a:r>
                <a:rPr kumimoji="0" lang="vi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ật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lý</a:t>
              </a:r>
              <a:endParaRPr kumimoji="0" lang="vi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endParaRPr>
            </a:p>
          </p:txBody>
        </p:sp>
        <p:sp>
          <p:nvSpPr>
            <p:cNvPr id="74" name="Line 78">
              <a:extLst>
                <a:ext uri="{FF2B5EF4-FFF2-40B4-BE49-F238E27FC236}">
                  <a16:creationId xmlns:a16="http://schemas.microsoft.com/office/drawing/2014/main" id="{84E322A3-E89B-AC48-B4B3-233C598CB6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8479" y="2739714"/>
              <a:ext cx="776288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5" name="Line 80">
              <a:extLst>
                <a:ext uri="{FF2B5EF4-FFF2-40B4-BE49-F238E27FC236}">
                  <a16:creationId xmlns:a16="http://schemas.microsoft.com/office/drawing/2014/main" id="{B2BA3CCE-9278-934F-8020-A9A3C0BDA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066" y="2439676"/>
              <a:ext cx="0" cy="103188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6" name="Line 81">
              <a:extLst>
                <a:ext uri="{FF2B5EF4-FFF2-40B4-BE49-F238E27FC236}">
                  <a16:creationId xmlns:a16="http://schemas.microsoft.com/office/drawing/2014/main" id="{5AB37789-637D-C443-B20A-F54499BB7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6354" y="2439676"/>
              <a:ext cx="0" cy="10160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40BD8E7B-C44D-C64B-8B42-1AB6A22BDEC2}"/>
              </a:ext>
            </a:extLst>
          </p:cNvPr>
          <p:cNvSpPr/>
          <p:nvPr/>
        </p:nvSpPr>
        <p:spPr>
          <a:xfrm>
            <a:off x="4153301" y="3785951"/>
            <a:ext cx="3591390" cy="522811"/>
          </a:xfrm>
          <a:custGeom>
            <a:avLst/>
            <a:gdLst>
              <a:gd name="connsiteX0" fmla="*/ 0 w 5874327"/>
              <a:gd name="connsiteY0" fmla="*/ 0 h 277091"/>
              <a:gd name="connsiteX1" fmla="*/ 0 w 5874327"/>
              <a:gd name="connsiteY1" fmla="*/ 277091 h 277091"/>
              <a:gd name="connsiteX2" fmla="*/ 5874327 w 5874327"/>
              <a:gd name="connsiteY2" fmla="*/ 277091 h 277091"/>
              <a:gd name="connsiteX3" fmla="*/ 5874327 w 5874327"/>
              <a:gd name="connsiteY3" fmla="*/ 41564 h 277091"/>
              <a:gd name="connsiteX4" fmla="*/ 5874327 w 5874327"/>
              <a:gd name="connsiteY4" fmla="*/ 41564 h 277091"/>
              <a:gd name="connsiteX0" fmla="*/ 0 w 5881026"/>
              <a:gd name="connsiteY0" fmla="*/ 0 h 277091"/>
              <a:gd name="connsiteX1" fmla="*/ 0 w 5881026"/>
              <a:gd name="connsiteY1" fmla="*/ 277091 h 277091"/>
              <a:gd name="connsiteX2" fmla="*/ 5874327 w 5881026"/>
              <a:gd name="connsiteY2" fmla="*/ 277091 h 277091"/>
              <a:gd name="connsiteX3" fmla="*/ 5874327 w 5881026"/>
              <a:gd name="connsiteY3" fmla="*/ 41564 h 277091"/>
              <a:gd name="connsiteX4" fmla="*/ 5881026 w 5881026"/>
              <a:gd name="connsiteY4" fmla="*/ 48806 h 277091"/>
              <a:gd name="connsiteX0" fmla="*/ 0 w 5881026"/>
              <a:gd name="connsiteY0" fmla="*/ 0 h 277091"/>
              <a:gd name="connsiteX1" fmla="*/ 0 w 5881026"/>
              <a:gd name="connsiteY1" fmla="*/ 277091 h 277091"/>
              <a:gd name="connsiteX2" fmla="*/ 5874327 w 5881026"/>
              <a:gd name="connsiteY2" fmla="*/ 277091 h 277091"/>
              <a:gd name="connsiteX3" fmla="*/ 5874327 w 5881026"/>
              <a:gd name="connsiteY3" fmla="*/ 41564 h 277091"/>
              <a:gd name="connsiteX4" fmla="*/ 5881026 w 5881026"/>
              <a:gd name="connsiteY4" fmla="*/ 30701 h 277091"/>
              <a:gd name="connsiteX0" fmla="*/ 0 w 5874327"/>
              <a:gd name="connsiteY0" fmla="*/ 0 h 277091"/>
              <a:gd name="connsiteX1" fmla="*/ 0 w 5874327"/>
              <a:gd name="connsiteY1" fmla="*/ 277091 h 277091"/>
              <a:gd name="connsiteX2" fmla="*/ 5874327 w 5874327"/>
              <a:gd name="connsiteY2" fmla="*/ 277091 h 277091"/>
              <a:gd name="connsiteX3" fmla="*/ 5874327 w 5874327"/>
              <a:gd name="connsiteY3" fmla="*/ 41564 h 277091"/>
              <a:gd name="connsiteX0" fmla="*/ 0 w 5874327"/>
              <a:gd name="connsiteY0" fmla="*/ 5510 h 282601"/>
              <a:gd name="connsiteX1" fmla="*/ 0 w 5874327"/>
              <a:gd name="connsiteY1" fmla="*/ 282601 h 282601"/>
              <a:gd name="connsiteX2" fmla="*/ 5874327 w 5874327"/>
              <a:gd name="connsiteY2" fmla="*/ 282601 h 282601"/>
              <a:gd name="connsiteX3" fmla="*/ 5864278 w 5874327"/>
              <a:gd name="connsiteY3" fmla="*/ 0 h 28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4327" h="282601">
                <a:moveTo>
                  <a:pt x="0" y="5510"/>
                </a:moveTo>
                <a:lnTo>
                  <a:pt x="0" y="282601"/>
                </a:lnTo>
                <a:lnTo>
                  <a:pt x="5874327" y="282601"/>
                </a:lnTo>
                <a:cubicBezTo>
                  <a:pt x="5874327" y="204092"/>
                  <a:pt x="5863162" y="41065"/>
                  <a:pt x="5864278" y="0"/>
                </a:cubicBezTo>
              </a:path>
            </a:pathLst>
          </a:custGeom>
          <a:noFill/>
          <a:ln w="34925">
            <a:solidFill>
              <a:srgbClr val="0000A8"/>
            </a:solidFill>
            <a:headEnd type="triangl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18B56FA4-5E06-734B-8CCA-520BDE95A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424" y="4590175"/>
            <a:ext cx="5247083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B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ên gửi:</a:t>
            </a:r>
          </a:p>
          <a:p>
            <a:pPr marL="400050" marR="0" lvl="0" indent="-2762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lang="en-US" sz="2400" kern="0" dirty="0">
                <a:solidFill>
                  <a:prstClr val="black"/>
                </a:solidFill>
              </a:rPr>
              <a:t>Đ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óng gói datagram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vào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 frame</a:t>
            </a:r>
            <a:endParaRPr kumimoji="0" lang="vi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</a:endParaRPr>
          </a:p>
          <a:p>
            <a:pPr marL="400050" marR="0" lvl="0" indent="-2762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T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hêm các bit kiểm tra lỗi, truyền dữ liệu đáng tin cậy, kiểm soát luồng, v.v.</a:t>
            </a: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CE6ED78C-4BB6-A242-9D70-6F08129C2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664" y="4606063"/>
            <a:ext cx="4829464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B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ên nhận:</a:t>
            </a:r>
          </a:p>
          <a:p>
            <a:pPr marL="400050" marR="0" lvl="0" indent="-2762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T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ìm lỗi, truyền dữ liệu đáng tin cậy, kiểm soát luồng, v.v.</a:t>
            </a:r>
          </a:p>
          <a:p>
            <a:pPr marL="400050" marR="0" lvl="0" indent="-2762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T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rích xuất datagram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và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chuyển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lên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tầng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trên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 (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tầng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 network)</a:t>
            </a:r>
            <a:endParaRPr kumimoji="0" lang="vi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6E2B94-DB9A-7246-AFC8-1AF4BF171909}"/>
              </a:ext>
            </a:extLst>
          </p:cNvPr>
          <p:cNvGrpSpPr/>
          <p:nvPr/>
        </p:nvGrpSpPr>
        <p:grpSpPr>
          <a:xfrm>
            <a:off x="1257427" y="2077043"/>
            <a:ext cx="1178137" cy="542504"/>
            <a:chOff x="1568121" y="2094084"/>
            <a:chExt cx="1059343" cy="45926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FE69BAF-1146-6E49-A666-E323A3E57C63}"/>
                </a:ext>
              </a:extLst>
            </p:cNvPr>
            <p:cNvSpPr/>
            <p:nvPr/>
          </p:nvSpPr>
          <p:spPr>
            <a:xfrm>
              <a:off x="1568121" y="2133017"/>
              <a:ext cx="925841" cy="2467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6546C0F-2F99-5D49-9B71-D806E1F4AC4B}"/>
                </a:ext>
              </a:extLst>
            </p:cNvPr>
            <p:cNvSpPr txBox="1"/>
            <p:nvPr/>
          </p:nvSpPr>
          <p:spPr>
            <a:xfrm>
              <a:off x="1577128" y="2094084"/>
              <a:ext cx="1050336" cy="45926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gói dữ liệu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4DCBCE-E716-334C-BD5E-3775F82A2DA5}"/>
              </a:ext>
            </a:extLst>
          </p:cNvPr>
          <p:cNvGrpSpPr/>
          <p:nvPr/>
        </p:nvGrpSpPr>
        <p:grpSpPr>
          <a:xfrm>
            <a:off x="9888336" y="3037360"/>
            <a:ext cx="1122233" cy="338554"/>
            <a:chOff x="309833" y="1124253"/>
            <a:chExt cx="1122233" cy="33855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80854FB-94FB-5641-A2CE-545956B45415}"/>
                </a:ext>
              </a:extLst>
            </p:cNvPr>
            <p:cNvSpPr/>
            <p:nvPr/>
          </p:nvSpPr>
          <p:spPr>
            <a:xfrm>
              <a:off x="326223" y="1172864"/>
              <a:ext cx="925841" cy="2467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9C16815-500B-C54D-BE20-C80213A27D36}"/>
                </a:ext>
              </a:extLst>
            </p:cNvPr>
            <p:cNvSpPr txBox="1"/>
            <p:nvPr/>
          </p:nvSpPr>
          <p:spPr>
            <a:xfrm>
              <a:off x="309833" y="1124253"/>
              <a:ext cx="1122233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gói dữ liệu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974AB8B-EB99-0441-9682-66840F3A7F92}"/>
              </a:ext>
            </a:extLst>
          </p:cNvPr>
          <p:cNvGrpSpPr/>
          <p:nvPr/>
        </p:nvGrpSpPr>
        <p:grpSpPr>
          <a:xfrm>
            <a:off x="408532" y="3025360"/>
            <a:ext cx="2164924" cy="509643"/>
            <a:chOff x="8795013" y="27710"/>
            <a:chExt cx="1634463" cy="32646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3F4BB85F-69FB-5247-9776-577109762BF8}"/>
                </a:ext>
              </a:extLst>
            </p:cNvPr>
            <p:cNvGrpSpPr/>
            <p:nvPr/>
          </p:nvGrpSpPr>
          <p:grpSpPr>
            <a:xfrm>
              <a:off x="8795013" y="28583"/>
              <a:ext cx="1569901" cy="325588"/>
              <a:chOff x="946499" y="2082812"/>
              <a:chExt cx="1569901" cy="325588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BC16E38-D878-DA40-BBB8-6FB0CDBAC30B}"/>
                  </a:ext>
                </a:extLst>
              </p:cNvPr>
              <p:cNvSpPr/>
              <p:nvPr/>
            </p:nvSpPr>
            <p:spPr>
              <a:xfrm>
                <a:off x="977194" y="2096985"/>
                <a:ext cx="1539206" cy="31141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A787236-15FA-7C49-9EC5-8D58F317FD53}"/>
                  </a:ext>
                </a:extLst>
              </p:cNvPr>
              <p:cNvSpPr txBox="1"/>
              <p:nvPr/>
            </p:nvSpPr>
            <p:spPr>
              <a:xfrm>
                <a:off x="946499" y="2082812"/>
                <a:ext cx="684027" cy="216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liên kết </a:t>
                </a:r>
                <a:r>
                  <a:rPr kumimoji="0" lang="vi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</a:t>
                </a:r>
                <a:endPara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005BFB6-442F-8B4F-A9BE-E9EA4B39C815}"/>
                </a:ext>
              </a:extLst>
            </p:cNvPr>
            <p:cNvGrpSpPr/>
            <p:nvPr/>
          </p:nvGrpSpPr>
          <p:grpSpPr>
            <a:xfrm>
              <a:off x="9503427" y="27710"/>
              <a:ext cx="926049" cy="307249"/>
              <a:chOff x="1668302" y="2084406"/>
              <a:chExt cx="926049" cy="307249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D71FB187-96E4-244B-AF15-E9CD3D0042E1}"/>
                  </a:ext>
                </a:extLst>
              </p:cNvPr>
              <p:cNvSpPr/>
              <p:nvPr/>
            </p:nvSpPr>
            <p:spPr>
              <a:xfrm>
                <a:off x="1668305" y="2133017"/>
                <a:ext cx="774804" cy="18871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0772B65-2D38-BD48-890B-AE81492D2152}"/>
                  </a:ext>
                </a:extLst>
              </p:cNvPr>
              <p:cNvSpPr txBox="1"/>
              <p:nvPr/>
            </p:nvSpPr>
            <p:spPr>
              <a:xfrm>
                <a:off x="1668302" y="2084406"/>
                <a:ext cx="926049" cy="307249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gói dữ liệu</a:t>
                </a:r>
              </a:p>
            </p:txBody>
          </p:sp>
        </p:grpSp>
      </p:grpSp>
      <p:grpSp>
        <p:nvGrpSpPr>
          <p:cNvPr id="360" name="Group 84">
            <a:extLst>
              <a:ext uri="{FF2B5EF4-FFF2-40B4-BE49-F238E27FC236}">
                <a16:creationId xmlns:a16="http://schemas.microsoft.com/office/drawing/2014/main" id="{F87BAAC8-00DB-C64F-B18B-456E80F15B7F}"/>
              </a:ext>
            </a:extLst>
          </p:cNvPr>
          <p:cNvGrpSpPr>
            <a:grpSpLocks/>
          </p:cNvGrpSpPr>
          <p:nvPr/>
        </p:nvGrpSpPr>
        <p:grpSpPr bwMode="auto">
          <a:xfrm>
            <a:off x="2484018" y="1741034"/>
            <a:ext cx="1209200" cy="2071995"/>
            <a:chOff x="2574" y="1742"/>
            <a:chExt cx="1071" cy="1282"/>
          </a:xfrm>
        </p:grpSpPr>
        <p:sp>
          <p:nvSpPr>
            <p:cNvPr id="361" name="Freeform 62">
              <a:extLst>
                <a:ext uri="{FF2B5EF4-FFF2-40B4-BE49-F238E27FC236}">
                  <a16:creationId xmlns:a16="http://schemas.microsoft.com/office/drawing/2014/main" id="{9DAAFB2F-E3C8-FB46-A22A-E065E7053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2488"/>
              <a:ext cx="417" cy="536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9933 w 9933"/>
                <a:gd name="connsiteY0" fmla="*/ 0 h 10000"/>
                <a:gd name="connsiteX1" fmla="*/ 0 w 9933"/>
                <a:gd name="connsiteY1" fmla="*/ 1944 h 10000"/>
                <a:gd name="connsiteX2" fmla="*/ 10 w 9933"/>
                <a:gd name="connsiteY2" fmla="*/ 8327 h 10000"/>
                <a:gd name="connsiteX3" fmla="*/ 9882 w 9933"/>
                <a:gd name="connsiteY3" fmla="*/ 10000 h 10000"/>
                <a:gd name="connsiteX4" fmla="*/ 9933 w 9933"/>
                <a:gd name="connsiteY4" fmla="*/ 0 h 10000"/>
                <a:gd name="connsiteX0" fmla="*/ 10067 w 10067"/>
                <a:gd name="connsiteY0" fmla="*/ 2667 h 8056"/>
                <a:gd name="connsiteX1" fmla="*/ 0 w 10067"/>
                <a:gd name="connsiteY1" fmla="*/ 0 h 8056"/>
                <a:gd name="connsiteX2" fmla="*/ 10 w 10067"/>
                <a:gd name="connsiteY2" fmla="*/ 6383 h 8056"/>
                <a:gd name="connsiteX3" fmla="*/ 9949 w 10067"/>
                <a:gd name="connsiteY3" fmla="*/ 8056 h 8056"/>
                <a:gd name="connsiteX4" fmla="*/ 10067 w 10067"/>
                <a:gd name="connsiteY4" fmla="*/ 2667 h 8056"/>
                <a:gd name="connsiteX0" fmla="*/ 10134 w 10134"/>
                <a:gd name="connsiteY0" fmla="*/ 2191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2191 h 10000"/>
                <a:gd name="connsiteX0" fmla="*/ 10134 w 10134"/>
                <a:gd name="connsiteY0" fmla="*/ 1569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1569 h 10000"/>
                <a:gd name="connsiteX0" fmla="*/ 10134 w 10134"/>
                <a:gd name="connsiteY0" fmla="*/ 1569 h 9876"/>
                <a:gd name="connsiteX1" fmla="*/ 0 w 10134"/>
                <a:gd name="connsiteY1" fmla="*/ 0 h 9876"/>
                <a:gd name="connsiteX2" fmla="*/ 10 w 10134"/>
                <a:gd name="connsiteY2" fmla="*/ 7923 h 9876"/>
                <a:gd name="connsiteX3" fmla="*/ 10084 w 10134"/>
                <a:gd name="connsiteY3" fmla="*/ 9876 h 9876"/>
                <a:gd name="connsiteX4" fmla="*/ 10134 w 10134"/>
                <a:gd name="connsiteY4" fmla="*/ 1569 h 9876"/>
                <a:gd name="connsiteX0" fmla="*/ 9934 w 9954"/>
                <a:gd name="connsiteY0" fmla="*/ 0 h 12944"/>
                <a:gd name="connsiteX1" fmla="*/ 0 w 9954"/>
                <a:gd name="connsiteY1" fmla="*/ 2944 h 12944"/>
                <a:gd name="connsiteX2" fmla="*/ 10 w 9954"/>
                <a:gd name="connsiteY2" fmla="*/ 10966 h 12944"/>
                <a:gd name="connsiteX3" fmla="*/ 9951 w 9954"/>
                <a:gd name="connsiteY3" fmla="*/ 12944 h 12944"/>
                <a:gd name="connsiteX4" fmla="*/ 9934 w 9954"/>
                <a:gd name="connsiteY4" fmla="*/ 0 h 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4" h="1294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alpha val="74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1" name="Rectangle 73">
              <a:extLst>
                <a:ext uri="{FF2B5EF4-FFF2-40B4-BE49-F238E27FC236}">
                  <a16:creationId xmlns:a16="http://schemas.microsoft.com/office/drawing/2014/main" id="{D34E92F6-E00A-9E48-8EEE-3793F53BE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2678"/>
              <a:ext cx="489" cy="2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E40000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2" name="Freeform 63">
              <a:extLst>
                <a:ext uri="{FF2B5EF4-FFF2-40B4-BE49-F238E27FC236}">
                  <a16:creationId xmlns:a16="http://schemas.microsoft.com/office/drawing/2014/main" id="{BB2C5787-9CAC-D84A-B4B9-64FEECE12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1767"/>
              <a:ext cx="244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65000"/>
                  </a:schemeClr>
                </a:gs>
                <a:gs pos="99000">
                  <a:srgbClr val="FFFFFF">
                    <a:alpha val="66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90" name="Rectangle 82">
              <a:extLst>
                <a:ext uri="{FF2B5EF4-FFF2-40B4-BE49-F238E27FC236}">
                  <a16:creationId xmlns:a16="http://schemas.microsoft.com/office/drawing/2014/main" id="{059501C9-A68B-2743-A02C-0C5FBC61B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" y="1764"/>
              <a:ext cx="490" cy="46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6" name="Text Box 65">
              <a:extLst>
                <a:ext uri="{FF2B5EF4-FFF2-40B4-BE49-F238E27FC236}">
                  <a16:creationId xmlns:a16="http://schemas.microsoft.com/office/drawing/2014/main" id="{6AAE7E3E-6438-C244-82B8-2B86F8F4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3" y="1742"/>
              <a:ext cx="55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ứng dụng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chuyên chở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mạng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liên kết</a:t>
              </a:r>
            </a:p>
          </p:txBody>
        </p:sp>
        <p:sp>
          <p:nvSpPr>
            <p:cNvPr id="374" name="Line 66">
              <a:extLst>
                <a:ext uri="{FF2B5EF4-FFF2-40B4-BE49-F238E27FC236}">
                  <a16:creationId xmlns:a16="http://schemas.microsoft.com/office/drawing/2014/main" id="{9A080B16-B360-474F-B6FE-AF8100600C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1898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75" name="Line 67">
              <a:extLst>
                <a:ext uri="{FF2B5EF4-FFF2-40B4-BE49-F238E27FC236}">
                  <a16:creationId xmlns:a16="http://schemas.microsoft.com/office/drawing/2014/main" id="{6F15818C-975A-E24C-A5EF-48346108B8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001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76" name="Line 68">
              <a:extLst>
                <a:ext uri="{FF2B5EF4-FFF2-40B4-BE49-F238E27FC236}">
                  <a16:creationId xmlns:a16="http://schemas.microsoft.com/office/drawing/2014/main" id="{FD65879D-0360-2B41-B483-1A5D93371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5" y="2110"/>
              <a:ext cx="48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78" name="Rectangle 70">
              <a:extLst>
                <a:ext uri="{FF2B5EF4-FFF2-40B4-BE49-F238E27FC236}">
                  <a16:creationId xmlns:a16="http://schemas.microsoft.com/office/drawing/2014/main" id="{38B2F785-6155-1E4B-8594-95B2271DA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79" name="Line 71">
              <a:extLst>
                <a:ext uri="{FF2B5EF4-FFF2-40B4-BE49-F238E27FC236}">
                  <a16:creationId xmlns:a16="http://schemas.microsoft.com/office/drawing/2014/main" id="{C451312B-40CC-7A40-B679-7AE554491D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4" y="222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0" name="Line 72">
              <a:extLst>
                <a:ext uri="{FF2B5EF4-FFF2-40B4-BE49-F238E27FC236}">
                  <a16:creationId xmlns:a16="http://schemas.microsoft.com/office/drawing/2014/main" id="{E2DC1FE8-5DB9-EA46-8800-4241D6DEF5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2" name="Text Box 74">
              <a:extLst>
                <a:ext uri="{FF2B5EF4-FFF2-40B4-BE49-F238E27FC236}">
                  <a16:creationId xmlns:a16="http://schemas.microsoft.com/office/drawing/2014/main" id="{C6254BFE-8FC8-864C-911D-A03B8EB5C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4" y="2674"/>
              <a:ext cx="828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liên kết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Calibri" panose="020F0502020204030204"/>
                </a:rPr>
                <a:t>V</a:t>
              </a:r>
              <a:r>
                <a:rPr kumimoji="0" lang="vi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ật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lý</a:t>
              </a:r>
              <a:endParaRPr kumimoji="0" lang="vi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endParaRPr>
            </a:p>
          </p:txBody>
        </p:sp>
        <p:sp>
          <p:nvSpPr>
            <p:cNvPr id="386" name="Line 78">
              <a:extLst>
                <a:ext uri="{FF2B5EF4-FFF2-40B4-BE49-F238E27FC236}">
                  <a16:creationId xmlns:a16="http://schemas.microsoft.com/office/drawing/2014/main" id="{B46866E9-0690-6D43-9964-01804A72D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803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8" name="Line 80">
              <a:extLst>
                <a:ext uri="{FF2B5EF4-FFF2-40B4-BE49-F238E27FC236}">
                  <a16:creationId xmlns:a16="http://schemas.microsoft.com/office/drawing/2014/main" id="{431126D1-7D41-174B-9A00-15B64D7CFD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9" name="Line 81">
              <a:extLst>
                <a:ext uri="{FF2B5EF4-FFF2-40B4-BE49-F238E27FC236}">
                  <a16:creationId xmlns:a16="http://schemas.microsoft.com/office/drawing/2014/main" id="{E451146C-AD0C-394A-B9D7-786E8388A5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6237B-13C5-8460-96D2-1F36E493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9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-2.29167E-6 0.142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0023 C 0.00078 0.05556 0.00169 0.11111 0.0026 0.1669 L 0.68632 0.17477 L 0.68632 -0.00301 " pathEditMode="relative" rAng="0" ptsTypes="AAAA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10" y="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23 L -0.00039 -0.1384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000" dirty="0" err="1">
                <a:cs typeface="Calibri" panose="020F0502020204030204" pitchFamily="34" charset="0"/>
              </a:rPr>
              <a:t>Tầng</a:t>
            </a:r>
            <a:r>
              <a:rPr lang="vi" altLang="en-US" sz="4000" dirty="0">
                <a:cs typeface="Calibri" panose="020F0502020204030204" pitchFamily="34" charset="0"/>
              </a:rPr>
              <a:t> liên kết, LAN</a:t>
            </a:r>
            <a:endParaRPr lang="en-US" sz="40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249" y="1891813"/>
            <a:ext cx="4645889" cy="348441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622456" y="1361615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</a:t>
            </a:r>
            <a:r>
              <a:rPr kumimoji="0" lang="vi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iới thiệu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kumimoji="0" lang="vi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hát hiện lỗi, sửa lỗi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</a:t>
            </a:r>
            <a:r>
              <a:rPr kumimoji="0" lang="vi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hiều giao thức truy cập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kumimoji="0" lang="vi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ạng LAN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2800" dirty="0">
                <a:solidFill>
                  <a:prstClr val="white">
                    <a:lumMod val="7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Đ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ịnh địa chỉ, ARP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Switch</a:t>
            </a:r>
            <a:endParaRPr kumimoji="0" lang="vi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VLAN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Ngữ</a:t>
            </a:r>
            <a:r>
              <a:rPr kumimoji="0" lang="en-SG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cảnh</a:t>
            </a:r>
            <a:r>
              <a:rPr kumimoji="0" lang="en-SG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của</a:t>
            </a:r>
            <a:r>
              <a:rPr kumimoji="0" lang="en-SG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một</a:t>
            </a:r>
            <a:r>
              <a:rPr kumimoji="0" lang="en-SG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yêu</a:t>
            </a:r>
            <a:r>
              <a:rPr kumimoji="0" lang="en-SG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cầu</a:t>
            </a:r>
            <a:r>
              <a:rPr kumimoji="0" lang="en-SG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dịch</a:t>
            </a:r>
            <a:r>
              <a:rPr kumimoji="0" lang="en-SG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vụ</a:t>
            </a:r>
            <a:r>
              <a:rPr kumimoji="0" lang="en-SG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 panose="020B0604020202020204" pitchFamily="34" charset="0"/>
              </a:rPr>
              <a:t> web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67B06-6D99-47D9-907C-2206510F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786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111">
            <a:extLst>
              <a:ext uri="{FF2B5EF4-FFF2-40B4-BE49-F238E27FC236}">
                <a16:creationId xmlns:a16="http://schemas.microsoft.com/office/drawing/2014/main" id="{7F51B7E6-A68F-BE4A-979C-15563FEEBA73}"/>
              </a:ext>
            </a:extLst>
          </p:cNvPr>
          <p:cNvSpPr/>
          <p:nvPr/>
        </p:nvSpPr>
        <p:spPr>
          <a:xfrm>
            <a:off x="2093843" y="2862471"/>
            <a:ext cx="596348" cy="2902226"/>
          </a:xfrm>
          <a:custGeom>
            <a:avLst/>
            <a:gdLst>
              <a:gd name="connsiteX0" fmla="*/ 0 w 596348"/>
              <a:gd name="connsiteY0" fmla="*/ 0 h 2796209"/>
              <a:gd name="connsiteX1" fmla="*/ 0 w 596348"/>
              <a:gd name="connsiteY1" fmla="*/ 2796209 h 2796209"/>
              <a:gd name="connsiteX2" fmla="*/ 596348 w 596348"/>
              <a:gd name="connsiteY2" fmla="*/ 2796209 h 279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348" h="2796209">
                <a:moveTo>
                  <a:pt x="0" y="0"/>
                </a:moveTo>
                <a:lnTo>
                  <a:pt x="0" y="2796209"/>
                </a:lnTo>
                <a:lnTo>
                  <a:pt x="596348" y="2796209"/>
                </a:lnTo>
              </a:path>
            </a:pathLst>
          </a:custGeom>
          <a:noFill/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D6B27-2D57-4249-8EF3-5AC82165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" sz="4000" dirty="0">
                <a:latin typeface="+mj-lt"/>
              </a:rPr>
              <a:t>Phát hiện lỗi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317981B-FC40-9845-ACEA-8C6C14F5C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990" y="1202401"/>
            <a:ext cx="986955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EDC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error detection and correction )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: các bit phát hiện và sửa lỗi (ví dụ: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Các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bit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thêm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vào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D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(data)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: dữ liệu được bảo vệ bằng cách kiểm tra lỗi, có thể bao gồm các trường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header</a:t>
            </a:r>
            <a:endParaRPr kumimoji="0" lang="vi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ＭＳ Ｐゴシック" charset="0"/>
              <a:cs typeface="+mn-cs"/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81B18EEE-2CFF-5B46-9EEA-5C1698303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734" y="3028121"/>
            <a:ext cx="344887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Phát hiện lỗi không đáng tin cậy 100%!</a:t>
            </a:r>
          </a:p>
          <a:p>
            <a:pPr marL="404813" marR="0" lvl="1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G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iao thức có thể bỏ lỡ một số lỗi, nhưng hiếm</a:t>
            </a:r>
          </a:p>
          <a:p>
            <a:pPr marL="404813" marR="0" lvl="1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T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rường EDC lớn hơn giúp phát hiện và hiệu chỉnh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lỗi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 tốt hơn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7F3614-B8B3-7B47-811B-B113DE71CD9C}"/>
              </a:ext>
            </a:extLst>
          </p:cNvPr>
          <p:cNvGrpSpPr/>
          <p:nvPr/>
        </p:nvGrpSpPr>
        <p:grpSpPr>
          <a:xfrm>
            <a:off x="1550505" y="3048001"/>
            <a:ext cx="1656522" cy="400110"/>
            <a:chOff x="437322" y="2637183"/>
            <a:chExt cx="1656522" cy="4001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25B757-9F36-8547-AD5E-F5695EE4E0A3}"/>
                </a:ext>
              </a:extLst>
            </p:cNvPr>
            <p:cNvSpPr/>
            <p:nvPr/>
          </p:nvSpPr>
          <p:spPr>
            <a:xfrm>
              <a:off x="437322" y="2690191"/>
              <a:ext cx="1656522" cy="2915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86D0A8-FCC7-6B4C-9159-12132B3971BD}"/>
                </a:ext>
              </a:extLst>
            </p:cNvPr>
            <p:cNvSpPr txBox="1"/>
            <p:nvPr/>
          </p:nvSpPr>
          <p:spPr>
            <a:xfrm>
              <a:off x="675860" y="2637183"/>
              <a:ext cx="11805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gói dữ liệu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561F8A-1D0B-DE40-8B84-1CA6B5491E56}"/>
              </a:ext>
            </a:extLst>
          </p:cNvPr>
          <p:cNvGrpSpPr/>
          <p:nvPr/>
        </p:nvGrpSpPr>
        <p:grpSpPr>
          <a:xfrm>
            <a:off x="1567043" y="4446000"/>
            <a:ext cx="2325599" cy="862266"/>
            <a:chOff x="1567043" y="4446000"/>
            <a:chExt cx="2325599" cy="86226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D1423F0-A1BA-FF4F-A8D3-75659E8A0BA4}"/>
                </a:ext>
              </a:extLst>
            </p:cNvPr>
            <p:cNvGrpSpPr/>
            <p:nvPr/>
          </p:nvGrpSpPr>
          <p:grpSpPr>
            <a:xfrm>
              <a:off x="1567043" y="4905756"/>
              <a:ext cx="2325599" cy="402510"/>
              <a:chOff x="1904400" y="5169547"/>
              <a:chExt cx="2325599" cy="40251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204CD8F-DCEE-174F-9DDC-16378D58D91B}"/>
                  </a:ext>
                </a:extLst>
              </p:cNvPr>
              <p:cNvSpPr/>
              <p:nvPr/>
            </p:nvSpPr>
            <p:spPr>
              <a:xfrm>
                <a:off x="1904400" y="5221355"/>
                <a:ext cx="2325599" cy="2915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02CF49-30A4-064E-AFB1-FC182192C60C}"/>
                  </a:ext>
                </a:extLst>
              </p:cNvPr>
              <p:cNvSpPr txBox="1"/>
              <p:nvPr/>
            </p:nvSpPr>
            <p:spPr>
              <a:xfrm>
                <a:off x="2617147" y="5171947"/>
                <a:ext cx="3417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71317C-4216-4C43-B388-15C367B65BB8}"/>
                  </a:ext>
                </a:extLst>
              </p:cNvPr>
              <p:cNvSpPr txBox="1"/>
              <p:nvPr/>
            </p:nvSpPr>
            <p:spPr>
              <a:xfrm>
                <a:off x="3549850" y="5169547"/>
                <a:ext cx="6030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EDC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ABCC57A-846B-9445-8EC5-198834858081}"/>
                  </a:ext>
                </a:extLst>
              </p:cNvPr>
              <p:cNvCxnSpPr/>
              <p:nvPr/>
            </p:nvCxnSpPr>
            <p:spPr>
              <a:xfrm>
                <a:off x="3531600" y="5223600"/>
                <a:ext cx="0" cy="28800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373B4EB-E4C9-6D47-8A33-AAF8C5FB5BC5}"/>
                </a:ext>
              </a:extLst>
            </p:cNvPr>
            <p:cNvGrpSpPr/>
            <p:nvPr/>
          </p:nvGrpSpPr>
          <p:grpSpPr>
            <a:xfrm>
              <a:off x="1571947" y="4446000"/>
              <a:ext cx="1645200" cy="400110"/>
              <a:chOff x="1897200" y="4446000"/>
              <a:chExt cx="1645200" cy="400110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0EFBDBE-EA98-A040-A650-F657EBD89B49}"/>
                  </a:ext>
                </a:extLst>
              </p:cNvPr>
              <p:cNvCxnSpPr/>
              <p:nvPr/>
            </p:nvCxnSpPr>
            <p:spPr>
              <a:xfrm>
                <a:off x="1897200" y="4665600"/>
                <a:ext cx="163800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5EEAD09-901F-734E-87E5-21A3AC7FEB6F}"/>
                  </a:ext>
                </a:extLst>
              </p:cNvPr>
              <p:cNvSpPr/>
              <p:nvPr/>
            </p:nvSpPr>
            <p:spPr>
              <a:xfrm>
                <a:off x="2098800" y="4636800"/>
                <a:ext cx="12456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39C20D-EAD3-2B47-9B8D-073C1688C2E3}"/>
                  </a:ext>
                </a:extLst>
              </p:cNvPr>
              <p:cNvSpPr txBox="1"/>
              <p:nvPr/>
            </p:nvSpPr>
            <p:spPr>
              <a:xfrm>
                <a:off x="2088000" y="4446000"/>
                <a:ext cx="127881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d bit dữ liệu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A25F4C-C4F2-1145-882F-8365320D7B57}"/>
                  </a:ext>
                </a:extLst>
              </p:cNvPr>
              <p:cNvCxnSpPr/>
              <p:nvPr/>
            </p:nvCxnSpPr>
            <p:spPr>
              <a:xfrm>
                <a:off x="3542400" y="4572000"/>
                <a:ext cx="0" cy="187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53742D6-A287-9242-A316-ACB86B5DE59A}"/>
                  </a:ext>
                </a:extLst>
              </p:cNvPr>
              <p:cNvCxnSpPr/>
              <p:nvPr/>
            </p:nvCxnSpPr>
            <p:spPr>
              <a:xfrm>
                <a:off x="1902000" y="4569600"/>
                <a:ext cx="0" cy="187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EAA84A3-6E3A-7849-BCAA-4977D967CF20}"/>
              </a:ext>
            </a:extLst>
          </p:cNvPr>
          <p:cNvGrpSpPr/>
          <p:nvPr/>
        </p:nvGrpSpPr>
        <p:grpSpPr>
          <a:xfrm>
            <a:off x="2714378" y="5528580"/>
            <a:ext cx="2679258" cy="434898"/>
            <a:chOff x="3244465" y="6071919"/>
            <a:chExt cx="2679258" cy="434898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9E3893F-ACB5-AD40-A8E9-EAFB99935222}"/>
                </a:ext>
              </a:extLst>
            </p:cNvPr>
            <p:cNvGrpSpPr/>
            <p:nvPr/>
          </p:nvGrpSpPr>
          <p:grpSpPr>
            <a:xfrm>
              <a:off x="3244465" y="6071919"/>
              <a:ext cx="2679258" cy="434898"/>
              <a:chOff x="3244464" y="6071919"/>
              <a:chExt cx="2864787" cy="434898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08EC3E2-ECED-4F4A-AA94-8EC7D14E1C96}"/>
                  </a:ext>
                </a:extLst>
              </p:cNvPr>
              <p:cNvSpPr/>
              <p:nvPr/>
            </p:nvSpPr>
            <p:spPr>
              <a:xfrm>
                <a:off x="3320909" y="6071919"/>
                <a:ext cx="2711898" cy="434898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  <a:gs pos="52000">
                    <a:srgbClr val="7ACCF4"/>
                  </a:gs>
                </a:gsLst>
                <a:lin ang="16200000" scaled="0"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D0958D5-2A1C-BB4F-9037-EF68A07E340F}"/>
                  </a:ext>
                </a:extLst>
              </p:cNvPr>
              <p:cNvSpPr/>
              <p:nvPr/>
            </p:nvSpPr>
            <p:spPr>
              <a:xfrm>
                <a:off x="3244464" y="6071919"/>
                <a:ext cx="152890" cy="434896"/>
              </a:xfrm>
              <a:prstGeom prst="ellipse">
                <a:avLst/>
              </a:prstGeom>
              <a:solidFill>
                <a:srgbClr val="7ACCF4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8D02393-68D8-2B41-B21C-E454A7B124E0}"/>
                  </a:ext>
                </a:extLst>
              </p:cNvPr>
              <p:cNvSpPr/>
              <p:nvPr/>
            </p:nvSpPr>
            <p:spPr>
              <a:xfrm>
                <a:off x="5956361" y="6071919"/>
                <a:ext cx="152890" cy="43489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  <a:gs pos="50000">
                    <a:srgbClr val="7ACCF4"/>
                  </a:gs>
                </a:gsLst>
                <a:lin ang="16200000" scaled="0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7898BB2-AD26-6D40-9691-3F368167B652}"/>
                  </a:ext>
                </a:extLst>
              </p:cNvPr>
              <p:cNvSpPr/>
              <p:nvPr/>
            </p:nvSpPr>
            <p:spPr>
              <a:xfrm>
                <a:off x="5752507" y="6071919"/>
                <a:ext cx="280299" cy="434896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  <a:gs pos="52000">
                    <a:srgbClr val="7ACCF4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03C8C1-772E-0A43-A380-E4B70DBD5FAE}"/>
                </a:ext>
              </a:extLst>
            </p:cNvPr>
            <p:cNvSpPr txBox="1"/>
            <p:nvPr/>
          </p:nvSpPr>
          <p:spPr>
            <a:xfrm>
              <a:off x="3568996" y="6078283"/>
              <a:ext cx="1797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0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liên kết dễ bị lỗi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6C5B5BB-AE5C-774A-A52D-9FA9A80A5C3B}"/>
              </a:ext>
            </a:extLst>
          </p:cNvPr>
          <p:cNvGrpSpPr/>
          <p:nvPr/>
        </p:nvGrpSpPr>
        <p:grpSpPr>
          <a:xfrm>
            <a:off x="4661425" y="4717774"/>
            <a:ext cx="2325599" cy="1033670"/>
            <a:chOff x="4661425" y="4717774"/>
            <a:chExt cx="2325599" cy="1033670"/>
          </a:xfrm>
        </p:grpSpPr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835B0D2-C006-D94E-8669-286F102B1A07}"/>
                </a:ext>
              </a:extLst>
            </p:cNvPr>
            <p:cNvSpPr/>
            <p:nvPr/>
          </p:nvSpPr>
          <p:spPr>
            <a:xfrm>
              <a:off x="5486400" y="4717774"/>
              <a:ext cx="238539" cy="1033670"/>
            </a:xfrm>
            <a:custGeom>
              <a:avLst/>
              <a:gdLst>
                <a:gd name="connsiteX0" fmla="*/ 0 w 238539"/>
                <a:gd name="connsiteY0" fmla="*/ 1033670 h 1033670"/>
                <a:gd name="connsiteX1" fmla="*/ 238539 w 238539"/>
                <a:gd name="connsiteY1" fmla="*/ 1033670 h 1033670"/>
                <a:gd name="connsiteX2" fmla="*/ 238539 w 238539"/>
                <a:gd name="connsiteY2" fmla="*/ 0 h 10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539" h="1033670">
                  <a:moveTo>
                    <a:pt x="0" y="1033670"/>
                  </a:moveTo>
                  <a:lnTo>
                    <a:pt x="238539" y="1033670"/>
                  </a:lnTo>
                  <a:lnTo>
                    <a:pt x="238539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6E86C6F-6BC6-244B-8ECE-6E6E56AD43C2}"/>
                </a:ext>
              </a:extLst>
            </p:cNvPr>
            <p:cNvGrpSpPr/>
            <p:nvPr/>
          </p:nvGrpSpPr>
          <p:grpSpPr>
            <a:xfrm>
              <a:off x="4661425" y="4890052"/>
              <a:ext cx="2325599" cy="402510"/>
              <a:chOff x="1904400" y="5169547"/>
              <a:chExt cx="2325599" cy="402510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4A7AA7B-0175-DB46-B3C6-ACC0A348568C}"/>
                  </a:ext>
                </a:extLst>
              </p:cNvPr>
              <p:cNvSpPr/>
              <p:nvPr/>
            </p:nvSpPr>
            <p:spPr>
              <a:xfrm>
                <a:off x="1904400" y="5221355"/>
                <a:ext cx="2325599" cy="2915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3B62150-9929-094D-8252-E74930AA6ADF}"/>
                  </a:ext>
                </a:extLst>
              </p:cNvPr>
              <p:cNvSpPr txBox="1"/>
              <p:nvPr/>
            </p:nvSpPr>
            <p:spPr>
              <a:xfrm>
                <a:off x="2617147" y="5171947"/>
                <a:ext cx="406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D'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04AB006-6F9E-2C4F-8C02-58009DF0B39D}"/>
                  </a:ext>
                </a:extLst>
              </p:cNvPr>
              <p:cNvSpPr txBox="1"/>
              <p:nvPr/>
            </p:nvSpPr>
            <p:spPr>
              <a:xfrm>
                <a:off x="3549850" y="5169547"/>
                <a:ext cx="6783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EDC'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9B0DF45A-EDEF-A04A-AC62-14DB9CE04992}"/>
                  </a:ext>
                </a:extLst>
              </p:cNvPr>
              <p:cNvCxnSpPr/>
              <p:nvPr/>
            </p:nvCxnSpPr>
            <p:spPr>
              <a:xfrm>
                <a:off x="3531600" y="5223600"/>
                <a:ext cx="0" cy="28800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7477719-8F6B-0B49-9CE6-E154E3E98AC3}"/>
              </a:ext>
            </a:extLst>
          </p:cNvPr>
          <p:cNvGrpSpPr/>
          <p:nvPr/>
        </p:nvGrpSpPr>
        <p:grpSpPr>
          <a:xfrm>
            <a:off x="4996068" y="3670851"/>
            <a:ext cx="3201251" cy="993913"/>
            <a:chOff x="4996068" y="3670851"/>
            <a:chExt cx="3201251" cy="993913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CD2F859-5B67-AD47-A017-0D9D677086AC}"/>
                </a:ext>
              </a:extLst>
            </p:cNvPr>
            <p:cNvGrpSpPr/>
            <p:nvPr/>
          </p:nvGrpSpPr>
          <p:grpSpPr>
            <a:xfrm>
              <a:off x="4996068" y="3670851"/>
              <a:ext cx="1431235" cy="993913"/>
              <a:chOff x="6718851" y="5632173"/>
              <a:chExt cx="1431235" cy="993913"/>
            </a:xfrm>
          </p:grpSpPr>
          <p:sp>
            <p:nvSpPr>
              <p:cNvPr id="122" name="Diamond 121">
                <a:extLst>
                  <a:ext uri="{FF2B5EF4-FFF2-40B4-BE49-F238E27FC236}">
                    <a16:creationId xmlns:a16="http://schemas.microsoft.com/office/drawing/2014/main" id="{77C3078E-D70D-1947-AB61-5F3F5BA57ECC}"/>
                  </a:ext>
                </a:extLst>
              </p:cNvPr>
              <p:cNvSpPr/>
              <p:nvPr/>
            </p:nvSpPr>
            <p:spPr>
              <a:xfrm>
                <a:off x="6718851" y="5632173"/>
                <a:ext cx="1431235" cy="993913"/>
              </a:xfrm>
              <a:prstGeom prst="diamond">
                <a:avLst/>
              </a:prstGeom>
              <a:solidFill>
                <a:schemeClr val="bg1"/>
              </a:solidFill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9534033-F306-E14B-A719-79E2267ED6B6}"/>
                  </a:ext>
                </a:extLst>
              </p:cNvPr>
              <p:cNvSpPr txBox="1"/>
              <p:nvPr/>
            </p:nvSpPr>
            <p:spPr>
              <a:xfrm>
                <a:off x="6759526" y="5737183"/>
                <a:ext cx="1353256" cy="722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7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tất cả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7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bit trong D’</a:t>
                </a:r>
                <a:r>
                  <a:rPr kumimoji="0" lang="en-SG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7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tốt</a:t>
                </a: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021AD68-3E2D-D64B-A328-B57D61FCD5C4}"/>
                </a:ext>
              </a:extLst>
            </p:cNvPr>
            <p:cNvSpPr txBox="1"/>
            <p:nvPr/>
          </p:nvSpPr>
          <p:spPr>
            <a:xfrm>
              <a:off x="6440556" y="3843131"/>
              <a:ext cx="5052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</a:t>
              </a:r>
              <a:r>
                <a:rPr kumimoji="0" lang="en-SG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B0E09AF-3DA9-004F-B45F-5B25A613D13D}"/>
                </a:ext>
              </a:extLst>
            </p:cNvPr>
            <p:cNvSpPr txBox="1"/>
            <p:nvPr/>
          </p:nvSpPr>
          <p:spPr>
            <a:xfrm>
              <a:off x="7124397" y="4006052"/>
              <a:ext cx="1072922" cy="4925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phát hiện</a:t>
              </a:r>
            </a:p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lỗi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F01D339A-38B5-234B-AAEE-DB7358965F0D}"/>
                </a:ext>
              </a:extLst>
            </p:cNvPr>
            <p:cNvCxnSpPr/>
            <p:nvPr/>
          </p:nvCxnSpPr>
          <p:spPr>
            <a:xfrm>
              <a:off x="6440557" y="4161183"/>
              <a:ext cx="715618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7A71D88-0E4D-8640-B2F7-F9EA635D4AEB}"/>
              </a:ext>
            </a:extLst>
          </p:cNvPr>
          <p:cNvGrpSpPr/>
          <p:nvPr/>
        </p:nvGrpSpPr>
        <p:grpSpPr>
          <a:xfrm>
            <a:off x="4684642" y="2888974"/>
            <a:ext cx="1656522" cy="842234"/>
            <a:chOff x="4658138" y="2928730"/>
            <a:chExt cx="1656522" cy="842234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464D525-07D1-0C4E-9322-3E346C68F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7808" y="3492294"/>
              <a:ext cx="176213" cy="19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AE07FFAD-256D-DD4C-A8F2-98E5BA8111F5}"/>
                </a:ext>
              </a:extLst>
            </p:cNvPr>
            <p:cNvCxnSpPr/>
            <p:nvPr/>
          </p:nvCxnSpPr>
          <p:spPr>
            <a:xfrm flipV="1">
              <a:off x="5685182" y="2928730"/>
              <a:ext cx="0" cy="72887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7ACBF32-D0BC-034B-96C6-CAF273BAE74C}"/>
                </a:ext>
              </a:extLst>
            </p:cNvPr>
            <p:cNvSpPr txBox="1"/>
            <p:nvPr/>
          </p:nvSpPr>
          <p:spPr>
            <a:xfrm>
              <a:off x="5224409" y="3451325"/>
              <a:ext cx="709511" cy="319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Yes</a:t>
              </a:r>
              <a:endParaRPr kumimoji="0" lang="vi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8FC1D4C-50F1-EC40-9F28-B36E987206D4}"/>
                </a:ext>
              </a:extLst>
            </p:cNvPr>
            <p:cNvGrpSpPr/>
            <p:nvPr/>
          </p:nvGrpSpPr>
          <p:grpSpPr>
            <a:xfrm>
              <a:off x="4658138" y="3028123"/>
              <a:ext cx="1656522" cy="400110"/>
              <a:chOff x="437322" y="2637183"/>
              <a:chExt cx="1656522" cy="40011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FD95C2-2A13-AB48-A445-E8C6B69B2D0C}"/>
                  </a:ext>
                </a:extLst>
              </p:cNvPr>
              <p:cNvSpPr/>
              <p:nvPr/>
            </p:nvSpPr>
            <p:spPr>
              <a:xfrm>
                <a:off x="437322" y="2690191"/>
                <a:ext cx="1656522" cy="291548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D69FDB-BEE6-4247-8A0A-7662AB11262C}"/>
                  </a:ext>
                </a:extLst>
              </p:cNvPr>
              <p:cNvSpPr txBox="1"/>
              <p:nvPr/>
            </p:nvSpPr>
            <p:spPr>
              <a:xfrm>
                <a:off x="675860" y="2637183"/>
                <a:ext cx="11805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gói dữ liệu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B4F6C-5A6E-99DA-9095-FEDBD781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42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D6B27-2D57-4249-8EF3-5AC82165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" sz="4000" dirty="0">
                <a:latin typeface="+mj-lt"/>
              </a:rPr>
              <a:t>kiểm tra chẵn lẻ</a:t>
            </a:r>
            <a:r>
              <a:rPr lang="en-US" sz="4000" dirty="0">
                <a:latin typeface="+mj-lt"/>
              </a:rPr>
              <a:t> (Parity checking)</a:t>
            </a:r>
            <a:endParaRPr lang="vi" sz="4000" dirty="0">
              <a:latin typeface="+mj-lt"/>
            </a:endParaRPr>
          </a:p>
        </p:txBody>
      </p:sp>
      <p:sp>
        <p:nvSpPr>
          <p:cNvPr id="51" name="Text Box 4">
            <a:extLst>
              <a:ext uri="{FF2B5EF4-FFF2-40B4-BE49-F238E27FC236}">
                <a16:creationId xmlns:a16="http://schemas.microsoft.com/office/drawing/2014/main" id="{9E977DCF-A5D5-D941-A85F-41D595E7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030" y="1654589"/>
            <a:ext cx="3807092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33363" indent="-23336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233363" marR="0" lvl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C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hẵn lẻ bit đơn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:</a:t>
            </a:r>
            <a:r>
              <a:rPr kumimoji="0" lang="vi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 </a:t>
            </a:r>
          </a:p>
          <a:p>
            <a:pPr marL="342900" marR="0" lvl="0" indent="-2254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Chỉ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phát hiện lỗi bit đơn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4A8807-E53F-544F-951E-4EEC55AED5AF}"/>
              </a:ext>
            </a:extLst>
          </p:cNvPr>
          <p:cNvSpPr/>
          <p:nvPr/>
        </p:nvSpPr>
        <p:spPr>
          <a:xfrm>
            <a:off x="1022592" y="2663833"/>
            <a:ext cx="2407444" cy="38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3EB88-53EC-9343-A0EB-51B17E90A4BE}"/>
              </a:ext>
            </a:extLst>
          </p:cNvPr>
          <p:cNvSpPr txBox="1"/>
          <p:nvPr/>
        </p:nvSpPr>
        <p:spPr>
          <a:xfrm>
            <a:off x="1061882" y="2670977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0111000110101011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D6C8C67-D55F-4949-8CB8-AA48957614DA}"/>
              </a:ext>
            </a:extLst>
          </p:cNvPr>
          <p:cNvCxnSpPr>
            <a:cxnSpLocks/>
          </p:cNvCxnSpPr>
          <p:nvPr/>
        </p:nvCxnSpPr>
        <p:spPr>
          <a:xfrm>
            <a:off x="1002103" y="3282809"/>
            <a:ext cx="2077615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1496D49-E042-0042-963F-F4D7F6508310}"/>
              </a:ext>
            </a:extLst>
          </p:cNvPr>
          <p:cNvCxnSpPr/>
          <p:nvPr/>
        </p:nvCxnSpPr>
        <p:spPr>
          <a:xfrm>
            <a:off x="3089495" y="3189209"/>
            <a:ext cx="0" cy="18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4B9B26C-C48D-D541-B0C4-CE8674EAC315}"/>
              </a:ext>
            </a:extLst>
          </p:cNvPr>
          <p:cNvCxnSpPr/>
          <p:nvPr/>
        </p:nvCxnSpPr>
        <p:spPr>
          <a:xfrm>
            <a:off x="1008149" y="3186809"/>
            <a:ext cx="0" cy="18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6E17DF6-8FA0-3248-ACFA-3B0441E6E0F7}"/>
              </a:ext>
            </a:extLst>
          </p:cNvPr>
          <p:cNvGrpSpPr/>
          <p:nvPr/>
        </p:nvGrpSpPr>
        <p:grpSpPr>
          <a:xfrm>
            <a:off x="2761992" y="2669786"/>
            <a:ext cx="1354981" cy="1369667"/>
            <a:chOff x="2761992" y="2669786"/>
            <a:chExt cx="1354981" cy="136966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77D1C61-D575-204F-B00C-8AF81CED2FA8}"/>
                </a:ext>
              </a:extLst>
            </p:cNvPr>
            <p:cNvSpPr txBox="1"/>
            <p:nvPr/>
          </p:nvSpPr>
          <p:spPr>
            <a:xfrm>
              <a:off x="3093089" y="26697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63440E5-B865-5441-BB06-030B90DDD147}"/>
                </a:ext>
              </a:extLst>
            </p:cNvPr>
            <p:cNvSpPr txBox="1"/>
            <p:nvPr/>
          </p:nvSpPr>
          <p:spPr>
            <a:xfrm>
              <a:off x="2761992" y="3450509"/>
              <a:ext cx="1354981" cy="5889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Bit biểu thị chẵn lẻ</a:t>
              </a:r>
              <a:endParaRPr kumimoji="0" lang="vi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8AC37A-7C69-2A4B-A29F-A98AFD09B784}"/>
                </a:ext>
              </a:extLst>
            </p:cNvPr>
            <p:cNvCxnSpPr/>
            <p:nvPr/>
          </p:nvCxnSpPr>
          <p:spPr>
            <a:xfrm>
              <a:off x="3244610" y="3061022"/>
              <a:ext cx="0" cy="4247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971D3D2-CCCB-5845-A95B-3738A1C04862}"/>
              </a:ext>
            </a:extLst>
          </p:cNvPr>
          <p:cNvCxnSpPr>
            <a:cxnSpLocks/>
          </p:cNvCxnSpPr>
          <p:nvPr/>
        </p:nvCxnSpPr>
        <p:spPr>
          <a:xfrm>
            <a:off x="3092210" y="2665531"/>
            <a:ext cx="0" cy="3872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842BAE3-D3AC-CD49-9147-12EDA7BFAFE5}"/>
              </a:ext>
            </a:extLst>
          </p:cNvPr>
          <p:cNvSpPr txBox="1"/>
          <p:nvPr/>
        </p:nvSpPr>
        <p:spPr>
          <a:xfrm>
            <a:off x="1434601" y="3122845"/>
            <a:ext cx="1354981" cy="3447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 bit dữ liệu</a:t>
            </a:r>
          </a:p>
        </p:txBody>
      </p:sp>
      <p:sp>
        <p:nvSpPr>
          <p:cNvPr id="77" name="Text Box 6">
            <a:extLst>
              <a:ext uri="{FF2B5EF4-FFF2-40B4-BE49-F238E27FC236}">
                <a16:creationId xmlns:a16="http://schemas.microsoft.com/office/drawing/2014/main" id="{51CC5DA7-C934-BA4D-AD2C-59DF1BDF9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4123" y="1651081"/>
            <a:ext cx="4194097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C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hẵn lẻ bit hai chiều:</a:t>
            </a:r>
          </a:p>
          <a:p>
            <a:pPr marL="287338" marR="0" lvl="0" indent="-1698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phát hiện </a:t>
            </a:r>
            <a:r>
              <a:rPr kumimoji="0" lang="vi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và sửa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lỗi bit đơn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F0D65EA-2DEF-EC4A-A451-345D32D5A3CC}"/>
              </a:ext>
            </a:extLst>
          </p:cNvPr>
          <p:cNvGrpSpPr/>
          <p:nvPr/>
        </p:nvGrpSpPr>
        <p:grpSpPr>
          <a:xfrm>
            <a:off x="4001185" y="4944637"/>
            <a:ext cx="2470727" cy="1214161"/>
            <a:chOff x="3650221" y="4875335"/>
            <a:chExt cx="2470727" cy="1214161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DDE17ED-6E8D-F04B-9604-B0A5821E38CF}"/>
                </a:ext>
              </a:extLst>
            </p:cNvPr>
            <p:cNvSpPr txBox="1"/>
            <p:nvPr/>
          </p:nvSpPr>
          <p:spPr>
            <a:xfrm>
              <a:off x="4903522" y="5428507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0 1 1 1 0 1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CF0E5F5-1A73-CD45-BE51-8A71F0B1AF92}"/>
                </a:ext>
              </a:extLst>
            </p:cNvPr>
            <p:cNvGrpSpPr/>
            <p:nvPr/>
          </p:nvGrpSpPr>
          <p:grpSpPr>
            <a:xfrm>
              <a:off x="4910146" y="4875335"/>
              <a:ext cx="1210802" cy="1214161"/>
              <a:chOff x="6394173" y="4840358"/>
              <a:chExt cx="1210802" cy="1214161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0D9F1-D52C-844A-BE08-19ADE51A3710}"/>
                  </a:ext>
                </a:extLst>
              </p:cNvPr>
              <p:cNvSpPr txBox="1"/>
              <p:nvPr/>
            </p:nvSpPr>
            <p:spPr>
              <a:xfrm>
                <a:off x="6400799" y="4840358"/>
                <a:ext cx="1204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1 0 1 0 1 1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4D5B75B-274E-994B-B768-CAAFF3CC0506}"/>
                  </a:ext>
                </a:extLst>
              </p:cNvPr>
              <p:cNvSpPr txBox="1"/>
              <p:nvPr/>
            </p:nvSpPr>
            <p:spPr>
              <a:xfrm>
                <a:off x="6394173" y="5121968"/>
                <a:ext cx="1204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1 1 1 1 0 0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4EC65261-0C24-C74C-8E9A-2A56766B1C75}"/>
                  </a:ext>
                </a:extLst>
              </p:cNvPr>
              <p:cNvSpPr txBox="1"/>
              <p:nvPr/>
            </p:nvSpPr>
            <p:spPr>
              <a:xfrm>
                <a:off x="6395912" y="5685187"/>
                <a:ext cx="1204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1 0 1 0 1 0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153A1B6-BE52-3A4D-8CDE-7C98D4727C7E}"/>
                  </a:ext>
                </a:extLst>
              </p:cNvPr>
              <p:cNvCxnSpPr/>
              <p:nvPr/>
            </p:nvCxnSpPr>
            <p:spPr>
              <a:xfrm>
                <a:off x="6480748" y="5751227"/>
                <a:ext cx="101933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4F6AD3BF-7B3D-5B44-8D09-3017B18E808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888981" y="5453922"/>
                <a:ext cx="101933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4EFFD78-C794-F24E-BE55-B812FA8E6373}"/>
                </a:ext>
              </a:extLst>
            </p:cNvPr>
            <p:cNvSpPr txBox="1"/>
            <p:nvPr/>
          </p:nvSpPr>
          <p:spPr>
            <a:xfrm>
              <a:off x="3650221" y="4876095"/>
              <a:ext cx="110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không có lỗi: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5F11DFB-A088-D946-95D1-3C03DAB781A8}"/>
              </a:ext>
            </a:extLst>
          </p:cNvPr>
          <p:cNvGrpSpPr/>
          <p:nvPr/>
        </p:nvGrpSpPr>
        <p:grpSpPr>
          <a:xfrm>
            <a:off x="7222435" y="4943606"/>
            <a:ext cx="3843214" cy="1491146"/>
            <a:chOff x="7222435" y="4943606"/>
            <a:chExt cx="3843214" cy="1491146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CD17221-4739-6841-AA86-FAC94BED7B08}"/>
                </a:ext>
              </a:extLst>
            </p:cNvPr>
            <p:cNvGrpSpPr/>
            <p:nvPr/>
          </p:nvGrpSpPr>
          <p:grpSpPr>
            <a:xfrm>
              <a:off x="8594309" y="4943606"/>
              <a:ext cx="2471340" cy="1491146"/>
              <a:chOff x="5731843" y="4811085"/>
              <a:chExt cx="2471340" cy="1491146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BD5F2AFD-4DA1-594C-BF85-194456577EE9}"/>
                  </a:ext>
                </a:extLst>
              </p:cNvPr>
              <p:cNvGrpSpPr/>
              <p:nvPr/>
            </p:nvGrpSpPr>
            <p:grpSpPr>
              <a:xfrm>
                <a:off x="5731843" y="4812876"/>
                <a:ext cx="2471340" cy="1489355"/>
                <a:chOff x="4744991" y="4875335"/>
                <a:chExt cx="2471340" cy="1489355"/>
              </a:xfrm>
            </p:grpSpPr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B89F2045-70A1-F94B-8859-95531C4604F9}"/>
                    </a:ext>
                  </a:extLst>
                </p:cNvPr>
                <p:cNvSpPr txBox="1"/>
                <p:nvPr/>
              </p:nvSpPr>
              <p:spPr>
                <a:xfrm>
                  <a:off x="4903522" y="5428507"/>
                  <a:ext cx="12041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0 1 1 1 0 1</a:t>
                  </a:r>
                </a:p>
              </p:txBody>
            </p: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AC319AFE-17A7-2B4C-8668-7FE48598E0BE}"/>
                    </a:ext>
                  </a:extLst>
                </p:cNvPr>
                <p:cNvGrpSpPr/>
                <p:nvPr/>
              </p:nvGrpSpPr>
              <p:grpSpPr>
                <a:xfrm>
                  <a:off x="4910146" y="4875335"/>
                  <a:ext cx="1210802" cy="1214161"/>
                  <a:chOff x="6394173" y="4840358"/>
                  <a:chExt cx="1210802" cy="1214161"/>
                </a:xfrm>
              </p:grpSpPr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B0E8F038-35AD-0946-9AF8-3B82D62EFAD1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799" y="4840358"/>
                    <a:ext cx="12041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vi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rPr>
                      <a:t>1 0 1 0 1 1</a:t>
                    </a:r>
                  </a:p>
                </p:txBody>
              </p:sp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1B46CC5B-41FC-3046-A483-F2909BFB7D31}"/>
                      </a:ext>
                    </a:extLst>
                  </p:cNvPr>
                  <p:cNvSpPr txBox="1"/>
                  <p:nvPr/>
                </p:nvSpPr>
                <p:spPr>
                  <a:xfrm>
                    <a:off x="6394173" y="5121968"/>
                    <a:ext cx="12041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vi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rPr>
                      <a:t>1 </a:t>
                    </a:r>
                    <a:r>
                      <a:rPr kumimoji="0" lang="vi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rPr>
                      <a:t>0 </a:t>
                    </a:r>
                    <a:r>
                      <a:rPr kumimoji="0" lang="vi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rPr>
                      <a:t>1 1 0 0</a:t>
                    </a:r>
                  </a:p>
                </p:txBody>
              </p:sp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46418A9F-75BF-B047-85AA-68BAE639890F}"/>
                      </a:ext>
                    </a:extLst>
                  </p:cNvPr>
                  <p:cNvSpPr txBox="1"/>
                  <p:nvPr/>
                </p:nvSpPr>
                <p:spPr>
                  <a:xfrm>
                    <a:off x="6395912" y="5685187"/>
                    <a:ext cx="12041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vi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rPr>
                      <a:t>1 0 1 0 1 0</a:t>
                    </a:r>
                  </a:p>
                </p:txBody>
              </p: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A7665A79-628F-EF47-A9DA-75CCD8B6F9D1}"/>
                      </a:ext>
                    </a:extLst>
                  </p:cNvPr>
                  <p:cNvCxnSpPr/>
                  <p:nvPr/>
                </p:nvCxnSpPr>
                <p:spPr>
                  <a:xfrm>
                    <a:off x="6480748" y="5751227"/>
                    <a:ext cx="101933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506629B4-5BDA-B443-9A30-1237824981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6782301" y="5453922"/>
                    <a:ext cx="101933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234B127E-41D4-8C49-8FF0-07C5874E8EF9}"/>
                    </a:ext>
                  </a:extLst>
                </p:cNvPr>
                <p:cNvSpPr txBox="1"/>
                <p:nvPr/>
              </p:nvSpPr>
              <p:spPr>
                <a:xfrm>
                  <a:off x="4744991" y="6135973"/>
                  <a:ext cx="970458" cy="228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Cột có bit lỗi</a:t>
                  </a:r>
                  <a:endParaRPr kumimoji="0" lang="vi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173E8487-5115-ED45-91CD-12473E6CE35C}"/>
                    </a:ext>
                  </a:extLst>
                </p:cNvPr>
                <p:cNvSpPr txBox="1"/>
                <p:nvPr/>
              </p:nvSpPr>
              <p:spPr>
                <a:xfrm>
                  <a:off x="6138472" y="5164111"/>
                  <a:ext cx="1077859" cy="228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Hàng có bit lỗi</a:t>
                  </a:r>
                  <a:endParaRPr kumimoji="0" lang="vi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6D1057B9-5603-6B48-B071-08FE0B7172F9}"/>
                  </a:ext>
                </a:extLst>
              </p:cNvPr>
              <p:cNvCxnSpPr>
                <a:stCxn id="145" idx="1"/>
              </p:cNvCxnSpPr>
              <p:nvPr/>
            </p:nvCxnSpPr>
            <p:spPr>
              <a:xfrm flipV="1">
                <a:off x="5896998" y="5271541"/>
                <a:ext cx="1303277" cy="7611"/>
              </a:xfrm>
              <a:prstGeom prst="straightConnector1">
                <a:avLst/>
              </a:prstGeom>
              <a:ln w="158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CCC6F7F0-B384-914D-A818-618271BAAA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595196" y="5458918"/>
                <a:ext cx="1303277" cy="7611"/>
              </a:xfrm>
              <a:prstGeom prst="straightConnector1">
                <a:avLst/>
              </a:prstGeom>
              <a:ln w="158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248BD76-7CB1-F24E-9D14-EBFA827837AC}"/>
                </a:ext>
              </a:extLst>
            </p:cNvPr>
            <p:cNvSpPr txBox="1"/>
            <p:nvPr/>
          </p:nvSpPr>
          <p:spPr>
            <a:xfrm>
              <a:off x="7222435" y="4982817"/>
              <a:ext cx="1411353" cy="120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phát hiện</a:t>
              </a:r>
            </a:p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Và</a:t>
              </a:r>
            </a:p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sửa chữa được</a:t>
              </a:r>
            </a:p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bit đơn</a:t>
              </a:r>
            </a:p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lỗi: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D901A173-DAE6-384F-9E84-A6924D058027}"/>
              </a:ext>
            </a:extLst>
          </p:cNvPr>
          <p:cNvSpPr txBox="1"/>
          <p:nvPr/>
        </p:nvSpPr>
        <p:spPr>
          <a:xfrm>
            <a:off x="967409" y="4258270"/>
            <a:ext cx="27299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Kiểm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(Parity)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chẵn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vi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 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1: </a:t>
            </a:r>
            <a:r>
              <a:rPr kumimoji="0" lang="en-SG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Tổng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số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bit 1 </a:t>
            </a:r>
            <a:r>
              <a:rPr kumimoji="0" lang="en-SG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trong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 </a:t>
            </a:r>
            <a:r>
              <a:rPr kumimoji="0" lang="en-SG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lẻ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0: </a:t>
            </a:r>
            <a:r>
              <a:rPr kumimoji="0" lang="en-SG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Tổng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số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bit 1 </a:t>
            </a:r>
            <a:r>
              <a:rPr kumimoji="0" lang="en-SG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trong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 </a:t>
            </a:r>
            <a:r>
              <a:rPr kumimoji="0" lang="en-SG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chẵn</a:t>
            </a:r>
            <a:endParaRPr kumimoji="0" lang="vi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4AE9E0-75B9-5F70-0DD1-7C9011851C6B}"/>
              </a:ext>
            </a:extLst>
          </p:cNvPr>
          <p:cNvGrpSpPr/>
          <p:nvPr/>
        </p:nvGrpSpPr>
        <p:grpSpPr>
          <a:xfrm>
            <a:off x="5165559" y="2521227"/>
            <a:ext cx="4004214" cy="2054406"/>
            <a:chOff x="5165559" y="2521227"/>
            <a:chExt cx="4004214" cy="205440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C8C37ED-BA12-F647-B652-095F6C8D89DE}"/>
                </a:ext>
              </a:extLst>
            </p:cNvPr>
            <p:cNvGrpSpPr/>
            <p:nvPr/>
          </p:nvGrpSpPr>
          <p:grpSpPr>
            <a:xfrm>
              <a:off x="5165559" y="2521227"/>
              <a:ext cx="4004214" cy="2054406"/>
              <a:chOff x="7107003" y="2584175"/>
              <a:chExt cx="4004214" cy="205440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DE48D5F-A407-C04B-A9C2-E5D98B0C44D3}"/>
                  </a:ext>
                </a:extLst>
              </p:cNvPr>
              <p:cNvGrpSpPr/>
              <p:nvPr/>
            </p:nvGrpSpPr>
            <p:grpSpPr>
              <a:xfrm>
                <a:off x="8263305" y="2908577"/>
                <a:ext cx="697811" cy="942376"/>
                <a:chOff x="6586330" y="2915478"/>
                <a:chExt cx="697811" cy="942376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944698D-E6CC-C449-A789-8924D0498FBB}"/>
                    </a:ext>
                  </a:extLst>
                </p:cNvPr>
                <p:cNvSpPr txBox="1"/>
                <p:nvPr/>
              </p:nvSpPr>
              <p:spPr>
                <a:xfrm>
                  <a:off x="6586330" y="2915478"/>
                  <a:ext cx="5357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d </a:t>
                  </a:r>
                  <a:r>
                    <a:rPr kumimoji="0" lang="vi" sz="2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1,1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D039C23-D73F-5448-A103-2F2CF92B8164}"/>
                    </a:ext>
                  </a:extLst>
                </p:cNvPr>
                <p:cNvSpPr txBox="1"/>
                <p:nvPr/>
              </p:nvSpPr>
              <p:spPr>
                <a:xfrm>
                  <a:off x="6588401" y="3213650"/>
                  <a:ext cx="6957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d </a:t>
                  </a:r>
                  <a:r>
                    <a:rPr kumimoji="0" lang="vi" sz="2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2,1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6D22450-166D-9C48-8C6B-D1175FAF9404}"/>
                    </a:ext>
                  </a:extLst>
                </p:cNvPr>
                <p:cNvSpPr txBox="1"/>
                <p:nvPr/>
              </p:nvSpPr>
              <p:spPr>
                <a:xfrm>
                  <a:off x="6625087" y="3488522"/>
                  <a:ext cx="6280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. . .</a:t>
                  </a: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CBE1618-E8B9-6748-BC30-FB0ED8C27B44}"/>
                  </a:ext>
                </a:extLst>
              </p:cNvPr>
              <p:cNvGrpSpPr/>
              <p:nvPr/>
            </p:nvGrpSpPr>
            <p:grpSpPr>
              <a:xfrm>
                <a:off x="10324987" y="2929914"/>
                <a:ext cx="697811" cy="1261499"/>
                <a:chOff x="6586330" y="2915478"/>
                <a:chExt cx="697811" cy="1261499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40664BB-FF10-8E40-9786-2DB15D82D03E}"/>
                    </a:ext>
                  </a:extLst>
                </p:cNvPr>
                <p:cNvSpPr txBox="1"/>
                <p:nvPr/>
              </p:nvSpPr>
              <p:spPr>
                <a:xfrm>
                  <a:off x="6586330" y="2915478"/>
                  <a:ext cx="6623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d </a:t>
                  </a:r>
                  <a:r>
                    <a:rPr kumimoji="0" lang="vi" sz="2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1,j+1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1757CDDD-B6F5-CB41-9A45-7536B85F31BC}"/>
                    </a:ext>
                  </a:extLst>
                </p:cNvPr>
                <p:cNvSpPr txBox="1"/>
                <p:nvPr/>
              </p:nvSpPr>
              <p:spPr>
                <a:xfrm>
                  <a:off x="6588401" y="3213650"/>
                  <a:ext cx="6957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d </a:t>
                  </a:r>
                  <a:r>
                    <a:rPr kumimoji="0" lang="vi" sz="2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2,j+1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A09D6BC-B9C0-F343-90A3-B758C9CDE995}"/>
                    </a:ext>
                  </a:extLst>
                </p:cNvPr>
                <p:cNvSpPr txBox="1"/>
                <p:nvPr/>
              </p:nvSpPr>
              <p:spPr>
                <a:xfrm>
                  <a:off x="6588401" y="3776867"/>
                  <a:ext cx="6957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d </a:t>
                  </a:r>
                  <a:r>
                    <a:rPr kumimoji="0" lang="vi" sz="2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i,j+1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439B942-1521-4148-92A1-4DF98667A5C4}"/>
                    </a:ext>
                  </a:extLst>
                </p:cNvPr>
                <p:cNvSpPr txBox="1"/>
                <p:nvPr/>
              </p:nvSpPr>
              <p:spPr>
                <a:xfrm>
                  <a:off x="6625087" y="3488522"/>
                  <a:ext cx="6280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. . .</a:t>
                  </a:r>
                </a:p>
              </p:txBody>
            </p:sp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237B252-F326-3D41-A273-920CA835FE83}"/>
                  </a:ext>
                </a:extLst>
              </p:cNvPr>
              <p:cNvSpPr txBox="1"/>
              <p:nvPr/>
            </p:nvSpPr>
            <p:spPr>
              <a:xfrm>
                <a:off x="9118145" y="4177312"/>
                <a:ext cx="628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 . .</a:t>
                </a: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71CB392-B504-9D4B-B190-2D8CE6EC381B}"/>
                  </a:ext>
                </a:extLst>
              </p:cNvPr>
              <p:cNvGrpSpPr/>
              <p:nvPr/>
            </p:nvGrpSpPr>
            <p:grpSpPr>
              <a:xfrm>
                <a:off x="9722377" y="2910339"/>
                <a:ext cx="697811" cy="1261499"/>
                <a:chOff x="6586330" y="2915478"/>
                <a:chExt cx="697811" cy="1261499"/>
              </a:xfrm>
            </p:grpSpPr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613C2A54-86CC-EE45-930A-2F1B5F76F1C6}"/>
                    </a:ext>
                  </a:extLst>
                </p:cNvPr>
                <p:cNvSpPr txBox="1"/>
                <p:nvPr/>
              </p:nvSpPr>
              <p:spPr>
                <a:xfrm>
                  <a:off x="6586330" y="2915478"/>
                  <a:ext cx="4908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d </a:t>
                  </a:r>
                  <a:r>
                    <a:rPr kumimoji="0" lang="vi" sz="2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1,j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2D2317C2-620E-B441-B816-82ABFCA865CE}"/>
                    </a:ext>
                  </a:extLst>
                </p:cNvPr>
                <p:cNvSpPr txBox="1"/>
                <p:nvPr/>
              </p:nvSpPr>
              <p:spPr>
                <a:xfrm>
                  <a:off x="6588401" y="3213650"/>
                  <a:ext cx="6957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d </a:t>
                  </a:r>
                  <a:r>
                    <a:rPr kumimoji="0" lang="vi" sz="2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2,j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3E4A7B0-DEC7-9840-9098-E16CFD3E48DB}"/>
                    </a:ext>
                  </a:extLst>
                </p:cNvPr>
                <p:cNvSpPr txBox="1"/>
                <p:nvPr/>
              </p:nvSpPr>
              <p:spPr>
                <a:xfrm>
                  <a:off x="6588401" y="3776867"/>
                  <a:ext cx="6957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2000" b="0" i="0" u="none" strike="noStrike" kern="1200" cap="none" spc="0" normalizeH="0" baseline="0" noProof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d </a:t>
                  </a:r>
                  <a:r>
                    <a:rPr kumimoji="0" lang="vi" sz="2000" b="0" i="0" u="none" strike="noStrike" kern="1200" cap="none" spc="0" normalizeH="0" baseline="-25000" noProof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i, j</a:t>
                  </a:r>
                  <a:endParaRPr kumimoji="0" lang="en-US" sz="20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6AD0FFBC-3E5D-B747-A2D9-8C7CCF8AF033}"/>
                    </a:ext>
                  </a:extLst>
                </p:cNvPr>
                <p:cNvSpPr txBox="1"/>
                <p:nvPr/>
              </p:nvSpPr>
              <p:spPr>
                <a:xfrm>
                  <a:off x="6625087" y="3488522"/>
                  <a:ext cx="6280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. . .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8299630-3B5D-FA41-BE50-0635687D6C07}"/>
                  </a:ext>
                </a:extLst>
              </p:cNvPr>
              <p:cNvGrpSpPr/>
              <p:nvPr/>
            </p:nvGrpSpPr>
            <p:grpSpPr>
              <a:xfrm>
                <a:off x="9727388" y="4218896"/>
                <a:ext cx="1383829" cy="419685"/>
                <a:chOff x="9727388" y="4447493"/>
                <a:chExt cx="1383829" cy="419685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081BBA99-E820-A847-ADAB-D0C1352EF8AF}"/>
                    </a:ext>
                  </a:extLst>
                </p:cNvPr>
                <p:cNvSpPr txBox="1"/>
                <p:nvPr/>
              </p:nvSpPr>
              <p:spPr>
                <a:xfrm>
                  <a:off x="10329998" y="4467068"/>
                  <a:ext cx="7812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d </a:t>
                  </a:r>
                  <a:r>
                    <a:rPr kumimoji="0" lang="vi" sz="2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i+1,j+1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3A70BE1-4344-514A-9FD8-EEDB3D90BE1F}"/>
                    </a:ext>
                  </a:extLst>
                </p:cNvPr>
                <p:cNvSpPr txBox="1"/>
                <p:nvPr/>
              </p:nvSpPr>
              <p:spPr>
                <a:xfrm>
                  <a:off x="9727388" y="4447493"/>
                  <a:ext cx="7812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d </a:t>
                  </a:r>
                  <a:r>
                    <a:rPr kumimoji="0" lang="vi" sz="2000" b="0" i="0" u="none" strike="noStrike" kern="1200" cap="none" spc="0" normalizeH="0" baseline="-2500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i+1,j</a:t>
                  </a:r>
                </a:p>
              </p:txBody>
            </p: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A192B66-3D53-C344-8E15-4A113F550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3900" y="4214192"/>
                <a:ext cx="208721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3EDC64F-75DF-3544-940A-FF23612E68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5100" y="3064566"/>
                <a:ext cx="0" cy="128877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4B65393-F205-D44E-859B-6DDFD00A54AB}"/>
                  </a:ext>
                </a:extLst>
              </p:cNvPr>
              <p:cNvSpPr txBox="1"/>
              <p:nvPr/>
            </p:nvSpPr>
            <p:spPr>
              <a:xfrm>
                <a:off x="9111519" y="3792998"/>
                <a:ext cx="628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 . .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F246479-82B6-CC42-AA75-38590A7183FB}"/>
                  </a:ext>
                </a:extLst>
              </p:cNvPr>
              <p:cNvSpPr txBox="1"/>
              <p:nvPr/>
            </p:nvSpPr>
            <p:spPr>
              <a:xfrm>
                <a:off x="9104893" y="3478259"/>
                <a:ext cx="628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 . .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88E25CB-A5E5-7746-A6CE-70F20EABDD13}"/>
                  </a:ext>
                </a:extLst>
              </p:cNvPr>
              <p:cNvSpPr txBox="1"/>
              <p:nvPr/>
            </p:nvSpPr>
            <p:spPr>
              <a:xfrm>
                <a:off x="9108206" y="3183395"/>
                <a:ext cx="628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 . .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1623188-ECD3-CD45-9B38-1810F9AC34B4}"/>
                  </a:ext>
                </a:extLst>
              </p:cNvPr>
              <p:cNvSpPr txBox="1"/>
              <p:nvPr/>
            </p:nvSpPr>
            <p:spPr>
              <a:xfrm>
                <a:off x="9111519" y="2878596"/>
                <a:ext cx="628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 . .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75C454A-9055-274C-8AE9-BC10FD110ACF}"/>
                  </a:ext>
                </a:extLst>
              </p:cNvPr>
              <p:cNvSpPr txBox="1"/>
              <p:nvPr/>
            </p:nvSpPr>
            <p:spPr>
              <a:xfrm>
                <a:off x="9670775" y="2584175"/>
                <a:ext cx="10413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chẵn lẻ hàng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6F66526-ADFA-E742-BBA6-59931424B985}"/>
                  </a:ext>
                </a:extLst>
              </p:cNvPr>
              <p:cNvSpPr txBox="1"/>
              <p:nvPr/>
            </p:nvSpPr>
            <p:spPr>
              <a:xfrm>
                <a:off x="7107003" y="4045122"/>
                <a:ext cx="1111074" cy="292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Chẵn lẻ cột</a:t>
                </a:r>
                <a:endParaRPr kumimoji="0" lang="vi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1C8D069-C2ED-A44C-9956-17294561F5BD}"/>
                  </a:ext>
                </a:extLst>
              </p:cNvPr>
              <p:cNvCxnSpPr/>
              <p:nvPr/>
            </p:nvCxnSpPr>
            <p:spPr>
              <a:xfrm>
                <a:off x="9760226" y="2922104"/>
                <a:ext cx="854766" cy="0"/>
              </a:xfrm>
              <a:prstGeom prst="straightConnector1">
                <a:avLst/>
              </a:prstGeom>
              <a:ln w="22225">
                <a:solidFill>
                  <a:srgbClr val="0000A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40D686DE-0503-804F-B89F-FF5DF77D52F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7795591" y="4137991"/>
                <a:ext cx="854766" cy="0"/>
              </a:xfrm>
              <a:prstGeom prst="straightConnector1">
                <a:avLst/>
              </a:prstGeom>
              <a:ln w="22225">
                <a:solidFill>
                  <a:srgbClr val="0000A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B33E3D-6AF4-F0ED-0A1C-81979FA73E07}"/>
                </a:ext>
              </a:extLst>
            </p:cNvPr>
            <p:cNvSpPr txBox="1"/>
            <p:nvPr/>
          </p:nvSpPr>
          <p:spPr>
            <a:xfrm>
              <a:off x="6367016" y="3721332"/>
              <a:ext cx="6957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i,1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367F22-9D03-32E7-2E62-9FFCEAC4858D}"/>
                </a:ext>
              </a:extLst>
            </p:cNvPr>
            <p:cNvSpPr txBox="1"/>
            <p:nvPr/>
          </p:nvSpPr>
          <p:spPr>
            <a:xfrm>
              <a:off x="6321176" y="4139882"/>
              <a:ext cx="6815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i+1,1</a:t>
              </a: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420B410-538E-A8CB-BDBE-F9C74964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35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9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7" y="175838"/>
            <a:ext cx="10638183" cy="617884"/>
          </a:xfrm>
        </p:spPr>
        <p:txBody>
          <a:bodyPr>
            <a:normAutofit fontScale="90000"/>
          </a:bodyPr>
          <a:lstStyle/>
          <a:p>
            <a:r>
              <a:rPr lang="en-SG" sz="4400" dirty="0"/>
              <a:t>Internet checksum</a:t>
            </a:r>
            <a:endParaRPr lang="vi" sz="4400" dirty="0"/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31698387-9861-714A-B5A0-B2C8BE36CD3A}"/>
              </a:ext>
            </a:extLst>
          </p:cNvPr>
          <p:cNvSpPr txBox="1">
            <a:spLocks noChangeArrowheads="1"/>
          </p:cNvSpPr>
          <p:nvPr/>
        </p:nvSpPr>
        <p:spPr>
          <a:xfrm>
            <a:off x="594911" y="2141826"/>
            <a:ext cx="5057744" cy="45403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SG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Bên</a:t>
            </a:r>
            <a:r>
              <a:rPr kumimoji="0" lang="vi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gửi </a:t>
            </a:r>
            <a:r>
              <a:rPr kumimoji="0" lang="vi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: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X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ử lý nội dung của 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segment 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UDP </a:t>
            </a:r>
            <a:r>
              <a:rPr kumimoji="0" lang="vi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(bao gồm các trường </a:t>
            </a:r>
            <a:r>
              <a:rPr kumimoji="0" lang="en-SG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header </a:t>
            </a:r>
            <a:r>
              <a:rPr kumimoji="0" lang="vi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UDP và IP) 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dưới dạng chuỗi các số nguyên 16 bit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Checksum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: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Cộng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(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tổng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bù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1)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của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các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đoạn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nội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dung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của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segment.</a:t>
            </a:r>
            <a:endParaRPr kumimoji="0" lang="vi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G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iá trị 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checksum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được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ghi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vào trường 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checksum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của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UDP</a:t>
            </a:r>
          </a:p>
          <a:p>
            <a:pPr marL="352425" marR="0" lvl="0" indent="-22225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673A6B1C-AEDF-5947-AFDF-9232983233A4}"/>
              </a:ext>
            </a:extLst>
          </p:cNvPr>
          <p:cNvSpPr txBox="1">
            <a:spLocks noChangeArrowheads="1"/>
          </p:cNvSpPr>
          <p:nvPr/>
        </p:nvSpPr>
        <p:spPr>
          <a:xfrm>
            <a:off x="6180806" y="2064704"/>
            <a:ext cx="5514175" cy="4326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SG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Bên</a:t>
            </a:r>
            <a:r>
              <a:rPr kumimoji="0" lang="vi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nhận </a:t>
            </a:r>
            <a:r>
              <a:rPr kumimoji="0" lang="vi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ính toán 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checksum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của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segment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nhận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được</a:t>
            </a:r>
            <a:endParaRPr kumimoji="0" lang="en-SG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K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iểm tra xem 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checksum 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tính toán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được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có bằng giá trị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trong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trường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checksum 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không: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Nếu</a:t>
            </a:r>
            <a:r>
              <a:rPr kumimoji="0" lang="en-SG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vi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không bằng - đã phát hiện lỗi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Nếu</a:t>
            </a:r>
            <a:r>
              <a:rPr kumimoji="0" lang="en-SG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vi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bằng - không phát hiện lỗi. </a:t>
            </a:r>
            <a:r>
              <a:rPr kumimoji="0" lang="vi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Nhưng </a:t>
            </a:r>
            <a:r>
              <a:rPr kumimoji="0" lang="en-SG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có</a:t>
            </a:r>
            <a:r>
              <a:rPr kumimoji="0" lang="en-SG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SG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thể</a:t>
            </a:r>
            <a:r>
              <a:rPr kumimoji="0" lang="en-SG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SG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có</a:t>
            </a:r>
            <a:r>
              <a:rPr kumimoji="0" lang="en-SG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SG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lỗi</a:t>
            </a:r>
            <a:r>
              <a:rPr kumimoji="0" lang="en-SG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SG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khác</a:t>
            </a:r>
            <a:r>
              <a:rPr kumimoji="0" lang="en-SG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…</a:t>
            </a:r>
            <a:endParaRPr kumimoji="0" lang="vi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F6F1E6ED-F1FB-7542-8156-6A1C186D4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90" y="936433"/>
            <a:ext cx="11100624" cy="952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vi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Mục tiêu </a:t>
            </a:r>
            <a:r>
              <a:rPr kumimoji="0" lang="vi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: </a:t>
            </a:r>
            <a:r>
              <a:rPr kumimoji="0" lang="vi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phát hiện </a:t>
            </a:r>
            <a:r>
              <a:rPr kumimoji="0" lang="vi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lỗi (</a:t>
            </a:r>
            <a:r>
              <a:rPr kumimoji="0" lang="en-SG" altLang="ja-JP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là</a:t>
            </a:r>
            <a:r>
              <a:rPr kumimoji="0" lang="en-SG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vi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các bit bị đảo lộn</a:t>
            </a:r>
            <a:r>
              <a:rPr kumimoji="0" lang="en-SG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0 </a:t>
            </a:r>
            <a:r>
              <a:rPr kumimoji="0" lang="en-SG" altLang="ja-JP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thành</a:t>
            </a:r>
            <a:r>
              <a:rPr kumimoji="0" lang="en-SG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1 </a:t>
            </a:r>
            <a:r>
              <a:rPr kumimoji="0" lang="en-SG" altLang="ja-JP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và</a:t>
            </a:r>
            <a:r>
              <a:rPr kumimoji="0" lang="en-SG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SG" altLang="ja-JP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ngược</a:t>
            </a:r>
            <a:r>
              <a:rPr kumimoji="0" lang="en-SG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SG" altLang="ja-JP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lại</a:t>
            </a:r>
            <a:r>
              <a:rPr kumimoji="0" lang="vi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  <a:cs typeface="+mn-cs"/>
              </a:rPr>
              <a:t>) trong phân đoạn được truyền</a:t>
            </a:r>
            <a:r>
              <a:rPr lang="en-US" altLang="ja-JP" sz="2800" dirty="0">
                <a:solidFill>
                  <a:prstClr val="black"/>
                </a:solidFill>
                <a:latin typeface="+mn-lt"/>
              </a:rPr>
              <a:t>.</a:t>
            </a:r>
            <a:endParaRPr kumimoji="0" lang="vi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D8D2C5-A3BF-AA02-96C4-79460129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5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000" dirty="0">
                <a:cs typeface="Calibri" panose="020F0502020204030204" pitchFamily="34" charset="0"/>
              </a:rPr>
              <a:t>Cyclic Redundancy Check (CRC)</a:t>
            </a:r>
            <a:endParaRPr lang="en-US" sz="40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AECB38E-687E-C946-9EB7-A4D36B2DC890}"/>
              </a:ext>
            </a:extLst>
          </p:cNvPr>
          <p:cNvSpPr txBox="1">
            <a:spLocks noChangeArrowheads="1"/>
          </p:cNvSpPr>
          <p:nvPr/>
        </p:nvSpPr>
        <p:spPr>
          <a:xfrm>
            <a:off x="830820" y="973229"/>
            <a:ext cx="10632309" cy="1796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Phương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pháp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phát hiện lỗi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tốt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hơn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D: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bit dữ liệu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(coi đây là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dữ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liệu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nhị phân)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G: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mẫu bit (bộ tạo),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có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độ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dài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r+1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bit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(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độ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dài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r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là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số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bit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lỗi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có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thể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được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phát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hiện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59" name="Rectangle 3">
            <a:extLst>
              <a:ext uri="{FF2B5EF4-FFF2-40B4-BE49-F238E27FC236}">
                <a16:creationId xmlns:a16="http://schemas.microsoft.com/office/drawing/2014/main" id="{E85D3352-49EB-A34F-8ADF-7171A325499F}"/>
              </a:ext>
            </a:extLst>
          </p:cNvPr>
          <p:cNvSpPr txBox="1">
            <a:spLocks noChangeArrowheads="1"/>
          </p:cNvSpPr>
          <p:nvPr/>
        </p:nvSpPr>
        <p:spPr>
          <a:xfrm>
            <a:off x="850698" y="4665031"/>
            <a:ext cx="10850971" cy="18682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M</a:t>
            </a:r>
            <a:r>
              <a:rPr kumimoji="0" lang="vi" sz="2800" b="0" i="1" u="sng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ục tiêu: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chọn 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bit CRC,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R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sao cho &lt;D,R&gt; chia hết cho G (mod 2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 chia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nhị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phân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Bên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nhận biết G, chia &lt;D,R&gt; cho G. Nếu phần dư khác 0: phát hiện lỗi!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ó thể phát hiện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số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lượng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các lỗi 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bit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nhỏ hơn r+1 bit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</a:rPr>
              <a:t>Đ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ược sử dụng rộng rãi trong thực tế (Ethernet, WiFi 802.11 )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01D1EF1-B83E-3146-8980-CE18A11B4B5A}"/>
              </a:ext>
            </a:extLst>
          </p:cNvPr>
          <p:cNvGrpSpPr/>
          <p:nvPr/>
        </p:nvGrpSpPr>
        <p:grpSpPr>
          <a:xfrm>
            <a:off x="3954671" y="2770984"/>
            <a:ext cx="7036657" cy="1586819"/>
            <a:chOff x="3954671" y="2770984"/>
            <a:chExt cx="7036657" cy="158681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9E989F3-EA4C-7E47-801E-2273E78A0D67}"/>
                </a:ext>
              </a:extLst>
            </p:cNvPr>
            <p:cNvGrpSpPr/>
            <p:nvPr/>
          </p:nvGrpSpPr>
          <p:grpSpPr>
            <a:xfrm>
              <a:off x="4243982" y="2770984"/>
              <a:ext cx="2691529" cy="1072438"/>
              <a:chOff x="2335669" y="2731227"/>
              <a:chExt cx="2691529" cy="1072438"/>
            </a:xfrm>
          </p:grpSpPr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29C4AA4F-9EB8-1848-8793-F6CDF1CD0D68}"/>
                  </a:ext>
                </a:extLst>
              </p:cNvPr>
              <p:cNvGrpSpPr/>
              <p:nvPr/>
            </p:nvGrpSpPr>
            <p:grpSpPr>
              <a:xfrm>
                <a:off x="3847708" y="2731227"/>
                <a:ext cx="1179490" cy="644795"/>
                <a:chOff x="2714347" y="4114405"/>
                <a:chExt cx="1179490" cy="644795"/>
              </a:xfrm>
            </p:grpSpPr>
            <p:cxnSp>
              <p:nvCxnSpPr>
                <p:cNvPr id="264" name="Straight Arrow Connector 263">
                  <a:extLst>
                    <a:ext uri="{FF2B5EF4-FFF2-40B4-BE49-F238E27FC236}">
                      <a16:creationId xmlns:a16="http://schemas.microsoft.com/office/drawing/2014/main" id="{E3F5CF1B-09D1-CC47-B116-7240726371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3162" y="4665600"/>
                  <a:ext cx="542038" cy="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3059E882-1BA5-064B-9CE1-43F225240291}"/>
                    </a:ext>
                  </a:extLst>
                </p:cNvPr>
                <p:cNvSpPr txBox="1"/>
                <p:nvPr/>
              </p:nvSpPr>
              <p:spPr>
                <a:xfrm>
                  <a:off x="2714347" y="4114405"/>
                  <a:ext cx="1179490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2000" b="0" i="1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r </a:t>
                  </a:r>
                  <a:r>
                    <a:rPr kumimoji="0" lang="vi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bit CRC</a:t>
                  </a:r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176F67FC-CEC0-E145-8840-3B220D064D41}"/>
                    </a:ext>
                  </a:extLst>
                </p:cNvPr>
                <p:cNvCxnSpPr/>
                <p:nvPr/>
              </p:nvCxnSpPr>
              <p:spPr>
                <a:xfrm>
                  <a:off x="3542400" y="4572000"/>
                  <a:ext cx="0" cy="18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133DDAB8-AED0-B44C-B8AA-A792E69DA7CC}"/>
                  </a:ext>
                </a:extLst>
              </p:cNvPr>
              <p:cNvGrpSpPr/>
              <p:nvPr/>
            </p:nvGrpSpPr>
            <p:grpSpPr>
              <a:xfrm>
                <a:off x="2491075" y="3061148"/>
                <a:ext cx="1630353" cy="400110"/>
                <a:chOff x="1912047" y="4446000"/>
                <a:chExt cx="1630353" cy="400110"/>
              </a:xfrm>
            </p:grpSpPr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B73F57ED-8511-DE46-AFFF-EB1F2B4DD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638" y="4665600"/>
                  <a:ext cx="1620562" cy="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9CC71E42-351B-7D48-A76A-31DFD4155837}"/>
                    </a:ext>
                  </a:extLst>
                </p:cNvPr>
                <p:cNvSpPr/>
                <p:nvPr/>
              </p:nvSpPr>
              <p:spPr>
                <a:xfrm>
                  <a:off x="2098800" y="4636800"/>
                  <a:ext cx="12456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9CB76609-999D-2D49-9C0A-E32FE50AF48D}"/>
                    </a:ext>
                  </a:extLst>
                </p:cNvPr>
                <p:cNvSpPr txBox="1"/>
                <p:nvPr/>
              </p:nvSpPr>
              <p:spPr>
                <a:xfrm>
                  <a:off x="2088000" y="4446000"/>
                  <a:ext cx="1278812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d bit dữ liệu</a:t>
                  </a:r>
                </a:p>
              </p:txBody>
            </p: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E22D3181-9FAA-B541-A443-8DF2B83F5119}"/>
                    </a:ext>
                  </a:extLst>
                </p:cNvPr>
                <p:cNvCxnSpPr/>
                <p:nvPr/>
              </p:nvCxnSpPr>
              <p:spPr>
                <a:xfrm>
                  <a:off x="3542400" y="4572000"/>
                  <a:ext cx="0" cy="18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241989A3-AA8F-EB4B-B54B-64685377702A}"/>
                    </a:ext>
                  </a:extLst>
                </p:cNvPr>
                <p:cNvCxnSpPr/>
                <p:nvPr/>
              </p:nvCxnSpPr>
              <p:spPr>
                <a:xfrm>
                  <a:off x="1912047" y="4569600"/>
                  <a:ext cx="0" cy="18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E8DCF7DE-A8C5-3A48-A607-43071E3845EB}"/>
                  </a:ext>
                </a:extLst>
              </p:cNvPr>
              <p:cNvGrpSpPr/>
              <p:nvPr/>
            </p:nvGrpSpPr>
            <p:grpSpPr>
              <a:xfrm>
                <a:off x="2335669" y="3342000"/>
                <a:ext cx="2325599" cy="461665"/>
                <a:chOff x="1904400" y="5143043"/>
                <a:chExt cx="2325599" cy="461665"/>
              </a:xfrm>
            </p:grpSpPr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F9356EE8-B88E-354C-B22C-C3AE0C4CCEC0}"/>
                    </a:ext>
                  </a:extLst>
                </p:cNvPr>
                <p:cNvSpPr/>
                <p:nvPr/>
              </p:nvSpPr>
              <p:spPr>
                <a:xfrm>
                  <a:off x="1904400" y="5221355"/>
                  <a:ext cx="2325599" cy="2915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8C616664-1678-F94A-9D03-7836F153E4E8}"/>
                    </a:ext>
                  </a:extLst>
                </p:cNvPr>
                <p:cNvSpPr txBox="1"/>
                <p:nvPr/>
              </p:nvSpPr>
              <p:spPr>
                <a:xfrm>
                  <a:off x="2617147" y="5171947"/>
                  <a:ext cx="34176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8C3ABF98-D5C1-734D-9F57-D1EEEEBAFD1C}"/>
                    </a:ext>
                  </a:extLst>
                </p:cNvPr>
                <p:cNvSpPr txBox="1"/>
                <p:nvPr/>
              </p:nvSpPr>
              <p:spPr>
                <a:xfrm>
                  <a:off x="3708874" y="5143043"/>
                  <a:ext cx="3513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rPr>
                    <a:t>r</a:t>
                  </a: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693A86FD-0E91-F84C-AD1B-5E7BF4B8B76C}"/>
                    </a:ext>
                  </a:extLst>
                </p:cNvPr>
                <p:cNvCxnSpPr/>
                <p:nvPr/>
              </p:nvCxnSpPr>
              <p:spPr>
                <a:xfrm>
                  <a:off x="3531600" y="5223600"/>
                  <a:ext cx="0" cy="28800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2DC7EC-5CAB-E046-AF27-F4F1BE4C8967}"/>
                </a:ext>
              </a:extLst>
            </p:cNvPr>
            <p:cNvSpPr txBox="1"/>
            <p:nvPr/>
          </p:nvSpPr>
          <p:spPr>
            <a:xfrm>
              <a:off x="3954671" y="3896138"/>
              <a:ext cx="32431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&lt;D,R&gt; = D</a:t>
              </a:r>
              <a:r>
                <a:rPr kumimoji="0" lang="en-SG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*</a:t>
              </a:r>
              <a:r>
                <a:rPr kumimoji="0" lang="vi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 </a:t>
              </a:r>
              <a:r>
                <a:rPr kumimoji="0" lang="vi" sz="24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r </a:t>
              </a:r>
              <a:r>
                <a:rPr kumimoji="0" lang="vi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XOR R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54CC24E-9903-3249-AB6B-172ECE48D762}"/>
                </a:ext>
              </a:extLst>
            </p:cNvPr>
            <p:cNvGrpSpPr/>
            <p:nvPr/>
          </p:nvGrpSpPr>
          <p:grpSpPr>
            <a:xfrm>
              <a:off x="6791741" y="3405809"/>
              <a:ext cx="4199587" cy="945369"/>
              <a:chOff x="7030279" y="3405809"/>
              <a:chExt cx="4199587" cy="945369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932362-DCB4-EB40-9B1C-58CF349F31F1}"/>
                  </a:ext>
                </a:extLst>
              </p:cNvPr>
              <p:cNvSpPr txBox="1"/>
              <p:nvPr/>
            </p:nvSpPr>
            <p:spPr>
              <a:xfrm>
                <a:off x="8242853" y="3405809"/>
                <a:ext cx="15158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A8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mẫu bit</a:t>
                </a:r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D334B737-73F4-0C4A-860A-265D4A3D7E47}"/>
                  </a:ext>
                </a:extLst>
              </p:cNvPr>
              <p:cNvSpPr txBox="1"/>
              <p:nvPr/>
            </p:nvSpPr>
            <p:spPr>
              <a:xfrm>
                <a:off x="8236226" y="3889513"/>
                <a:ext cx="29936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A8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công thức cho mẫu bit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13443DA-FCD3-914F-8EC2-A5BA2DA70B77}"/>
                  </a:ext>
                </a:extLst>
              </p:cNvPr>
              <p:cNvCxnSpPr/>
              <p:nvPr/>
            </p:nvCxnSpPr>
            <p:spPr>
              <a:xfrm>
                <a:off x="7050157" y="4134678"/>
                <a:ext cx="119269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B1D8A448-DD38-3A4F-8E01-5FD4EA57EB3C}"/>
                  </a:ext>
                </a:extLst>
              </p:cNvPr>
              <p:cNvCxnSpPr/>
              <p:nvPr/>
            </p:nvCxnSpPr>
            <p:spPr>
              <a:xfrm>
                <a:off x="7030279" y="3637722"/>
                <a:ext cx="119269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FD6E8185-57C7-7740-94E5-A560594E8B00}"/>
              </a:ext>
            </a:extLst>
          </p:cNvPr>
          <p:cNvSpPr/>
          <p:nvPr/>
        </p:nvSpPr>
        <p:spPr>
          <a:xfrm>
            <a:off x="5864088" y="3260035"/>
            <a:ext cx="715617" cy="71561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7C932-3FE9-E9D9-5F26-2B361654C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71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B759CC00-BF06-854E-86A2-B83BD2F04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Cyclic Redundancy Check (CRC)</a:t>
            </a:r>
            <a:r>
              <a:rPr lang="vi" altLang="en-US" sz="4400" dirty="0">
                <a:cs typeface="Calibri" panose="020F0502020204030204" pitchFamily="34" charset="0"/>
              </a:rPr>
              <a:t>: ví dụ</a:t>
            </a:r>
            <a:endParaRPr lang="en-US" sz="4400" dirty="0"/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E9268402-B537-304A-80D7-4F08E8DE947C}"/>
              </a:ext>
            </a:extLst>
          </p:cNvPr>
          <p:cNvSpPr txBox="1">
            <a:spLocks noChangeArrowheads="1"/>
          </p:cNvSpPr>
          <p:nvPr/>
        </p:nvSpPr>
        <p:spPr>
          <a:xfrm>
            <a:off x="753303" y="1408043"/>
            <a:ext cx="4984888" cy="1044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Chúng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muốn: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SG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SG" sz="2800" b="0" i="1" u="none" strike="noStrike" kern="1200" cap="none" spc="0" normalizeH="0" baseline="26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vi" sz="2800" b="0" i="1" u="none" strike="noStrike" kern="1200" cap="none" spc="0" normalizeH="0" baseline="26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 </a:t>
            </a:r>
            <a:r>
              <a:rPr kumimoji="0" lang="vi" sz="2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 </a:t>
            </a:r>
            <a:r>
              <a:rPr kumimoji="0" lang="en-SG" sz="2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vi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XOR</a:t>
            </a:r>
            <a:r>
              <a:rPr kumimoji="0" lang="en-SG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 = nG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9F3C04-8A75-924D-8CE9-D51AC0954E3F}"/>
              </a:ext>
            </a:extLst>
          </p:cNvPr>
          <p:cNvGrpSpPr/>
          <p:nvPr/>
        </p:nvGrpSpPr>
        <p:grpSpPr>
          <a:xfrm>
            <a:off x="1512505" y="4359275"/>
            <a:ext cx="3181415" cy="830997"/>
            <a:chOff x="1512505" y="4359275"/>
            <a:chExt cx="3181415" cy="830997"/>
          </a:xfrm>
        </p:grpSpPr>
        <p:sp>
          <p:nvSpPr>
            <p:cNvPr id="37" name="Text Box 6">
              <a:extLst>
                <a:ext uri="{FF2B5EF4-FFF2-40B4-BE49-F238E27FC236}">
                  <a16:creationId xmlns:a16="http://schemas.microsoft.com/office/drawing/2014/main" id="{0D2B5DE6-30BC-384D-967C-0752A15E60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4939" y="4359275"/>
              <a:ext cx="1336675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4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D</a:t>
              </a:r>
              <a:r>
                <a:rPr kumimoji="0" lang="vi" sz="24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</a:t>
              </a:r>
              <a:r>
                <a:rPr kumimoji="0" lang="en-SG" sz="24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*2</a:t>
              </a:r>
              <a:r>
                <a:rPr kumimoji="0" lang="vi" sz="2400" b="0" i="1" u="none" strike="noStrike" kern="1200" cap="none" spc="0" normalizeH="0" baseline="26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</a:t>
              </a:r>
              <a:r>
                <a:rPr kumimoji="0" lang="en-SG" sz="2400" b="0" i="1" u="none" strike="noStrike" kern="1200" cap="none" spc="0" normalizeH="0" baseline="26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r</a:t>
              </a:r>
              <a:endParaRPr kumimoji="0" lang="en-SG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4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G</a:t>
              </a:r>
              <a:endParaRPr kumimoji="0" lang="vi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" name="Line 7">
              <a:extLst>
                <a:ext uri="{FF2B5EF4-FFF2-40B4-BE49-F238E27FC236}">
                  <a16:creationId xmlns:a16="http://schemas.microsoft.com/office/drawing/2014/main" id="{7EDB71CD-D11F-5D42-AAAF-99C7646A0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7839" y="4775200"/>
              <a:ext cx="6318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id="{727CD607-1F6A-FE44-BD7A-6D2EAB93B3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2505" y="4471686"/>
              <a:ext cx="318141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R </a:t>
              </a:r>
              <a:r>
                <a:rPr kumimoji="0" lang="vi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= </a:t>
              </a:r>
              <a:r>
                <a:rPr kumimoji="0" lang="en-SG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chia </a:t>
              </a:r>
              <a:r>
                <a:rPr kumimoji="0" lang="en-SG" sz="18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lấy</a:t>
              </a:r>
              <a:r>
                <a:rPr kumimoji="0" lang="en-SG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</a:t>
              </a:r>
              <a:r>
                <a:rPr kumimoji="0" lang="en-SG" sz="18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dư</a:t>
              </a:r>
              <a:r>
                <a:rPr kumimoji="0" lang="en-SG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</a:t>
              </a:r>
              <a:r>
                <a:rPr kumimoji="0" lang="vi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[</a:t>
              </a:r>
              <a:r>
                <a:rPr kumimoji="0" lang="vi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     </a:t>
              </a:r>
              <a:r>
                <a:rPr kumimoji="0" lang="en-SG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------</a:t>
              </a:r>
              <a:r>
                <a:rPr kumimoji="0" lang="vi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]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1" name="Rectangle 4">
            <a:extLst>
              <a:ext uri="{FF2B5EF4-FFF2-40B4-BE49-F238E27FC236}">
                <a16:creationId xmlns:a16="http://schemas.microsoft.com/office/drawing/2014/main" id="{0277089F-1489-B940-903E-43BA205BCEA6}"/>
              </a:ext>
            </a:extLst>
          </p:cNvPr>
          <p:cNvSpPr txBox="1">
            <a:spLocks noChangeArrowheads="1"/>
          </p:cNvSpPr>
          <p:nvPr/>
        </p:nvSpPr>
        <p:spPr>
          <a:xfrm>
            <a:off x="767158" y="2253170"/>
            <a:ext cx="4984888" cy="877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117475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vi" sz="2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tương đương</a:t>
            </a: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với</a:t>
            </a:r>
            <a:r>
              <a:rPr kumimoji="0" lang="vi" sz="2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SG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vi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SG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vi" sz="2800" b="0" i="1" u="none" strike="noStrike" kern="1200" cap="none" spc="0" normalizeH="0" baseline="26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 </a:t>
            </a:r>
            <a:r>
              <a:rPr kumimoji="0" lang="vi" sz="2800" b="0" i="1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 </a:t>
            </a:r>
            <a:r>
              <a:rPr kumimoji="0" lang="vi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= </a:t>
            </a:r>
            <a:r>
              <a:rPr kumimoji="0" lang="vi" sz="2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nG </a:t>
            </a:r>
            <a:r>
              <a:rPr kumimoji="0" lang="en-SG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vi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XOR</a:t>
            </a:r>
            <a:r>
              <a:rPr kumimoji="0" lang="en-SG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vi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</a:t>
            </a:r>
          </a:p>
        </p:txBody>
      </p:sp>
      <p:sp>
        <p:nvSpPr>
          <p:cNvPr id="102" name="Rectangle 4">
            <a:extLst>
              <a:ext uri="{FF2B5EF4-FFF2-40B4-BE49-F238E27FC236}">
                <a16:creationId xmlns:a16="http://schemas.microsoft.com/office/drawing/2014/main" id="{2D27A16A-ED66-A64E-999A-8DE379B7B5C0}"/>
              </a:ext>
            </a:extLst>
          </p:cNvPr>
          <p:cNvSpPr txBox="1">
            <a:spLocks noChangeArrowheads="1"/>
          </p:cNvSpPr>
          <p:nvPr/>
        </p:nvSpPr>
        <p:spPr>
          <a:xfrm>
            <a:off x="725595" y="3126008"/>
            <a:ext cx="4984888" cy="1252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117475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hoặc tương đương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với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việc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</a:t>
            </a:r>
          </a:p>
          <a:p>
            <a:pPr marL="457200" marR="0" lvl="0" indent="-2349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chúng ta chia D </a:t>
            </a:r>
            <a:r>
              <a:rPr kumimoji="0" lang="en-SG" sz="2800" b="0" i="0" u="none" strike="noStrike" kern="1200" cap="none" spc="0" normalizeH="0" baseline="26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vi" sz="2800" b="0" i="0" u="none" strike="noStrike" kern="1200" cap="none" spc="0" normalizeH="0" baseline="26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 </a:t>
            </a:r>
            <a:r>
              <a:rPr kumimoji="0" lang="vi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G,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được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phần dư R thỏa mãn: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709EF1B-AB47-6D41-949D-2E4338243C54}"/>
              </a:ext>
            </a:extLst>
          </p:cNvPr>
          <p:cNvSpPr txBox="1"/>
          <p:nvPr/>
        </p:nvSpPr>
        <p:spPr>
          <a:xfrm>
            <a:off x="7679634" y="2146851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1 0 0 1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35AA9A8-6F10-FC46-8C63-1F24C136BDC7}"/>
              </a:ext>
            </a:extLst>
          </p:cNvPr>
          <p:cNvSpPr txBox="1"/>
          <p:nvPr/>
        </p:nvSpPr>
        <p:spPr>
          <a:xfrm>
            <a:off x="8249478" y="3041373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1 0 1 0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EA0B225-9161-C044-9CCB-C8A2548A0D0E}"/>
              </a:ext>
            </a:extLst>
          </p:cNvPr>
          <p:cNvSpPr txBox="1"/>
          <p:nvPr/>
        </p:nvSpPr>
        <p:spPr>
          <a:xfrm>
            <a:off x="8249479" y="2451654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1 0 1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489F494-99AA-074F-8182-D3D7196530B7}"/>
              </a:ext>
            </a:extLst>
          </p:cNvPr>
          <p:cNvSpPr txBox="1"/>
          <p:nvPr/>
        </p:nvSpPr>
        <p:spPr>
          <a:xfrm>
            <a:off x="8262729" y="2756456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0 0 0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DFD980A-60DC-134A-A8B3-E03AA7433300}"/>
              </a:ext>
            </a:extLst>
          </p:cNvPr>
          <p:cNvSpPr txBox="1"/>
          <p:nvPr/>
        </p:nvSpPr>
        <p:spPr>
          <a:xfrm>
            <a:off x="8256103" y="3339547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1 0 0 1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BFAC571-4E2C-784B-9D01-75A389FD3D84}"/>
              </a:ext>
            </a:extLst>
          </p:cNvPr>
          <p:cNvGrpSpPr/>
          <p:nvPr/>
        </p:nvGrpSpPr>
        <p:grpSpPr>
          <a:xfrm>
            <a:off x="8825948" y="3664228"/>
            <a:ext cx="1505129" cy="2259494"/>
            <a:chOff x="8825948" y="3664228"/>
            <a:chExt cx="1505129" cy="2259494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889B67E-A072-AB41-A01A-7F865D34C541}"/>
                </a:ext>
              </a:extLst>
            </p:cNvPr>
            <p:cNvSpPr txBox="1"/>
            <p:nvPr/>
          </p:nvSpPr>
          <p:spPr>
            <a:xfrm>
              <a:off x="8832573" y="4558747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1 0 0 1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771E71D-3FEA-E24D-A9F2-3C6E914C90B6}"/>
                </a:ext>
              </a:extLst>
            </p:cNvPr>
            <p:cNvSpPr txBox="1"/>
            <p:nvPr/>
          </p:nvSpPr>
          <p:spPr>
            <a:xfrm>
              <a:off x="9110869" y="5155096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1 0 0 1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ADDCBC3-5B80-7048-9A15-D7F72168F895}"/>
                </a:ext>
              </a:extLst>
            </p:cNvPr>
            <p:cNvSpPr txBox="1"/>
            <p:nvPr/>
          </p:nvSpPr>
          <p:spPr>
            <a:xfrm>
              <a:off x="8845821" y="3962406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0 0 0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083236F-E8E8-3543-B2CA-BFEC7F79BEE0}"/>
                </a:ext>
              </a:extLst>
            </p:cNvPr>
            <p:cNvSpPr txBox="1"/>
            <p:nvPr/>
          </p:nvSpPr>
          <p:spPr>
            <a:xfrm>
              <a:off x="8825949" y="3664228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1 1 0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20BB746-0ABB-D447-AF3A-94FD526E5ED6}"/>
                </a:ext>
              </a:extLst>
            </p:cNvPr>
            <p:cNvSpPr txBox="1"/>
            <p:nvPr/>
          </p:nvSpPr>
          <p:spPr>
            <a:xfrm>
              <a:off x="8825948" y="4253947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1 1 0 0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EB22599-A868-F240-9967-17E8EF7F998A}"/>
                </a:ext>
              </a:extLst>
            </p:cNvPr>
            <p:cNvSpPr txBox="1"/>
            <p:nvPr/>
          </p:nvSpPr>
          <p:spPr>
            <a:xfrm>
              <a:off x="9110871" y="4856920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1 0 1 0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B9F6BC8-86AC-5D4D-BE74-BC8DA0EAD36F}"/>
                </a:ext>
              </a:extLst>
            </p:cNvPr>
            <p:cNvSpPr txBox="1"/>
            <p:nvPr/>
          </p:nvSpPr>
          <p:spPr>
            <a:xfrm>
              <a:off x="9395794" y="5462057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0 1 1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7CE2820A-3665-2B4D-A5CA-35AFC4BC3720}"/>
              </a:ext>
            </a:extLst>
          </p:cNvPr>
          <p:cNvSpPr txBox="1"/>
          <p:nvPr/>
        </p:nvSpPr>
        <p:spPr>
          <a:xfrm>
            <a:off x="9262887" y="1451109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0 1 1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E3B34AB-8291-AF4C-95AB-CD958EF54DB2}"/>
              </a:ext>
            </a:extLst>
          </p:cNvPr>
          <p:cNvSpPr txBox="1"/>
          <p:nvPr/>
        </p:nvSpPr>
        <p:spPr>
          <a:xfrm>
            <a:off x="9998764" y="253779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D*</a:t>
            </a:r>
            <a:endParaRPr kumimoji="0" lang="vi" sz="2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4DA620B-908B-B44C-9BDF-C09E9B5A8569}"/>
              </a:ext>
            </a:extLst>
          </p:cNvPr>
          <p:cNvSpPr txBox="1"/>
          <p:nvPr/>
        </p:nvSpPr>
        <p:spPr>
          <a:xfrm>
            <a:off x="9700589" y="5963477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endParaRPr kumimoji="0" lang="vi" sz="2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9" name="Right Brace 118">
            <a:extLst>
              <a:ext uri="{FF2B5EF4-FFF2-40B4-BE49-F238E27FC236}">
                <a16:creationId xmlns:a16="http://schemas.microsoft.com/office/drawing/2014/main" id="{A8D7C83E-1AF7-554B-AEBC-D0B417EC78D6}"/>
              </a:ext>
            </a:extLst>
          </p:cNvPr>
          <p:cNvSpPr/>
          <p:nvPr/>
        </p:nvSpPr>
        <p:spPr>
          <a:xfrm rot="5400000">
            <a:off x="9749390" y="5609878"/>
            <a:ext cx="185531" cy="680698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A387E02-0869-A343-8D42-E08DDDF8DF68}"/>
              </a:ext>
            </a:extLst>
          </p:cNvPr>
          <p:cNvGrpSpPr/>
          <p:nvPr/>
        </p:nvGrpSpPr>
        <p:grpSpPr>
          <a:xfrm>
            <a:off x="6367670" y="1219201"/>
            <a:ext cx="1220206" cy="1064637"/>
            <a:chOff x="6367670" y="1219201"/>
            <a:chExt cx="1220206" cy="1064637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F6FA86E-8575-FE41-8A7D-57A1A6D3671A}"/>
                </a:ext>
              </a:extLst>
            </p:cNvPr>
            <p:cNvSpPr txBox="1"/>
            <p:nvPr/>
          </p:nvSpPr>
          <p:spPr>
            <a:xfrm>
              <a:off x="6367670" y="1822173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1 0 0 1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1C2439F-EA3A-1744-8F2A-DE51769C22B5}"/>
                </a:ext>
              </a:extLst>
            </p:cNvPr>
            <p:cNvSpPr txBox="1"/>
            <p:nvPr/>
          </p:nvSpPr>
          <p:spPr>
            <a:xfrm>
              <a:off x="6745358" y="1219201"/>
              <a:ext cx="4106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</a:t>
              </a:r>
              <a:endParaRPr kumimoji="0" lang="vi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3" name="Right Brace 122">
              <a:extLst>
                <a:ext uri="{FF2B5EF4-FFF2-40B4-BE49-F238E27FC236}">
                  <a16:creationId xmlns:a16="http://schemas.microsoft.com/office/drawing/2014/main" id="{30F89C6E-5B55-814C-A678-DF151635B08C}"/>
                </a:ext>
              </a:extLst>
            </p:cNvPr>
            <p:cNvSpPr/>
            <p:nvPr/>
          </p:nvSpPr>
          <p:spPr>
            <a:xfrm rot="16200000">
              <a:off x="6831499" y="1265579"/>
              <a:ext cx="231910" cy="1000543"/>
            </a:xfrm>
            <a:prstGeom prst="rightBrac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07599B5-1DC7-7B44-87F1-7FFE1BEE0273}"/>
              </a:ext>
            </a:extLst>
          </p:cNvPr>
          <p:cNvCxnSpPr>
            <a:cxnSpLocks/>
            <a:endCxn id="117" idx="1"/>
          </p:cNvCxnSpPr>
          <p:nvPr/>
        </p:nvCxnSpPr>
        <p:spPr>
          <a:xfrm>
            <a:off x="8839200" y="2199861"/>
            <a:ext cx="1159564" cy="59954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6D67B0D-4D6B-8A46-B8C0-A7A1E67CD0AE}"/>
              </a:ext>
            </a:extLst>
          </p:cNvPr>
          <p:cNvGrpSpPr/>
          <p:nvPr/>
        </p:nvGrpSpPr>
        <p:grpSpPr>
          <a:xfrm>
            <a:off x="7550151" y="1873802"/>
            <a:ext cx="2658302" cy="323298"/>
            <a:chOff x="7550151" y="1873802"/>
            <a:chExt cx="2658302" cy="323298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B3616B2-31C8-0340-A40E-1391DD88EC4E}"/>
                </a:ext>
              </a:extLst>
            </p:cNvPr>
            <p:cNvGrpSpPr/>
            <p:nvPr/>
          </p:nvGrpSpPr>
          <p:grpSpPr>
            <a:xfrm>
              <a:off x="7550151" y="1873802"/>
              <a:ext cx="2658302" cy="323298"/>
              <a:chOff x="7572376" y="1842052"/>
              <a:chExt cx="2658302" cy="323298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8901261-BA86-0940-AD87-917B05B4E106}"/>
                  </a:ext>
                </a:extLst>
              </p:cNvPr>
              <p:cNvCxnSpPr/>
              <p:nvPr/>
            </p:nvCxnSpPr>
            <p:spPr>
              <a:xfrm>
                <a:off x="7659757" y="1842052"/>
                <a:ext cx="25709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Pie 128">
                <a:extLst>
                  <a:ext uri="{FF2B5EF4-FFF2-40B4-BE49-F238E27FC236}">
                    <a16:creationId xmlns:a16="http://schemas.microsoft.com/office/drawing/2014/main" id="{00815B2F-6609-A742-801E-A82E23AA6B2C}"/>
                  </a:ext>
                </a:extLst>
              </p:cNvPr>
              <p:cNvSpPr/>
              <p:nvPr/>
            </p:nvSpPr>
            <p:spPr>
              <a:xfrm rot="16200000">
                <a:off x="7488045" y="1927002"/>
                <a:ext cx="322679" cy="154018"/>
              </a:xfrm>
              <a:prstGeom prst="pie">
                <a:avLst>
                  <a:gd name="adj1" fmla="val 0"/>
                  <a:gd name="adj2" fmla="val 1075354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601E522-EFA7-8343-9D8C-C4CE6F34EE10}"/>
                </a:ext>
              </a:extLst>
            </p:cNvPr>
            <p:cNvSpPr/>
            <p:nvPr/>
          </p:nvSpPr>
          <p:spPr>
            <a:xfrm>
              <a:off x="7585075" y="1882775"/>
              <a:ext cx="85725" cy="3079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1FDA5430-A6B0-834B-BE48-437D3487D1C3}"/>
              </a:ext>
            </a:extLst>
          </p:cNvPr>
          <p:cNvSpPr txBox="1"/>
          <p:nvPr/>
        </p:nvSpPr>
        <p:spPr>
          <a:xfrm>
            <a:off x="9406127" y="1822173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0 0 0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AA5CF5C-1769-FD4E-892C-DE8A33C74C01}"/>
              </a:ext>
            </a:extLst>
          </p:cNvPr>
          <p:cNvSpPr txBox="1"/>
          <p:nvPr/>
        </p:nvSpPr>
        <p:spPr>
          <a:xfrm>
            <a:off x="7673008" y="1828798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1 0 1 1 1 0</a:t>
            </a:r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A5C44807-2247-784F-B540-295D00EBEC83}"/>
              </a:ext>
            </a:extLst>
          </p:cNvPr>
          <p:cNvSpPr/>
          <p:nvPr/>
        </p:nvSpPr>
        <p:spPr>
          <a:xfrm>
            <a:off x="7712766" y="1881809"/>
            <a:ext cx="2597426" cy="33130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4583F49F-5180-5D4F-8B8E-E8B400A05296}"/>
              </a:ext>
            </a:extLst>
          </p:cNvPr>
          <p:cNvCxnSpPr>
            <a:cxnSpLocks/>
            <a:endCxn id="117" idx="1"/>
          </p:cNvCxnSpPr>
          <p:nvPr/>
        </p:nvCxnSpPr>
        <p:spPr>
          <a:xfrm>
            <a:off x="9720469" y="2219739"/>
            <a:ext cx="278295" cy="57966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1EA7DEF7-E301-BD4B-9C57-DFAFB6204A6F}"/>
              </a:ext>
            </a:extLst>
          </p:cNvPr>
          <p:cNvSpPr txBox="1"/>
          <p:nvPr/>
        </p:nvSpPr>
        <p:spPr>
          <a:xfrm>
            <a:off x="10376447" y="2544418"/>
            <a:ext cx="468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</a:t>
            </a:r>
            <a:r>
              <a:rPr kumimoji="0" lang="en-SG" sz="2800" b="0" i="0" u="none" strike="noStrike" kern="1200" cap="none" spc="0" normalizeH="0" baseline="3000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endParaRPr kumimoji="0" lang="vi" sz="2800" b="0" i="0" u="none" strike="noStrike" kern="1200" cap="none" spc="0" normalizeH="0" baseline="3000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BC69377-C795-514D-9135-191092B5D840}"/>
              </a:ext>
            </a:extLst>
          </p:cNvPr>
          <p:cNvSpPr txBox="1"/>
          <p:nvPr/>
        </p:nvSpPr>
        <p:spPr>
          <a:xfrm>
            <a:off x="8523844" y="144164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0DE5684-3F65-874B-8116-C643C79124D1}"/>
              </a:ext>
            </a:extLst>
          </p:cNvPr>
          <p:cNvSpPr txBox="1"/>
          <p:nvPr/>
        </p:nvSpPr>
        <p:spPr>
          <a:xfrm>
            <a:off x="8810715" y="14506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886DF09-4CAB-0A49-B8FB-6B0C7333B9BC}"/>
              </a:ext>
            </a:extLst>
          </p:cNvPr>
          <p:cNvSpPr txBox="1"/>
          <p:nvPr/>
        </p:nvSpPr>
        <p:spPr>
          <a:xfrm>
            <a:off x="9097586" y="144164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49C11-BBF3-A75B-8F2A-637213E8AE7D}"/>
              </a:ext>
            </a:extLst>
          </p:cNvPr>
          <p:cNvSpPr txBox="1"/>
          <p:nvPr/>
        </p:nvSpPr>
        <p:spPr>
          <a:xfrm>
            <a:off x="10483888" y="1382534"/>
            <a:ext cx="1291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Kết quả</a:t>
            </a:r>
            <a:endParaRPr kumimoji="0" lang="vi" sz="2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810C8-F38A-6402-E95B-B14CF418FC2C}"/>
              </a:ext>
            </a:extLst>
          </p:cNvPr>
          <p:cNvSpPr txBox="1"/>
          <p:nvPr/>
        </p:nvSpPr>
        <p:spPr>
          <a:xfrm>
            <a:off x="10663478" y="5409148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Phần dư</a:t>
            </a:r>
            <a:endParaRPr kumimoji="0" lang="vi" sz="2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939AEE-1F79-C000-692B-4F30AFF9FC12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10023568" y="1644144"/>
            <a:ext cx="460320" cy="4426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8B3A62-F5F2-B8AE-4BF5-BC9FECB07422}"/>
              </a:ext>
            </a:extLst>
          </p:cNvPr>
          <p:cNvCxnSpPr>
            <a:cxnSpLocks/>
          </p:cNvCxnSpPr>
          <p:nvPr/>
        </p:nvCxnSpPr>
        <p:spPr>
          <a:xfrm flipV="1">
            <a:off x="10288061" y="5648628"/>
            <a:ext cx="460320" cy="4426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">
            <a:extLst>
              <a:ext uri="{FF2B5EF4-FFF2-40B4-BE49-F238E27FC236}">
                <a16:creationId xmlns:a16="http://schemas.microsoft.com/office/drawing/2014/main" id="{F50A9325-7688-994A-9B75-D1F29FC19E99}"/>
              </a:ext>
            </a:extLst>
          </p:cNvPr>
          <p:cNvSpPr txBox="1">
            <a:spLocks noChangeArrowheads="1"/>
          </p:cNvSpPr>
          <p:nvPr/>
        </p:nvSpPr>
        <p:spPr>
          <a:xfrm>
            <a:off x="804384" y="5318585"/>
            <a:ext cx="4984888" cy="10392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117475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Chú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ý: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en-SG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SG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vi" sz="2800" b="0" i="1" u="none" strike="noStrike" kern="1200" cap="none" spc="0" normalizeH="0" baseline="26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 </a:t>
            </a:r>
            <a:r>
              <a:rPr kumimoji="0" lang="vi" sz="2800" b="0" i="1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 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= </a:t>
            </a:r>
            <a:r>
              <a:rPr kumimoji="0" lang="en-SG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</a:t>
            </a:r>
            <a:r>
              <a:rPr kumimoji="0" lang="en-SG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phép</a:t>
            </a:r>
            <a:r>
              <a:rPr kumimoji="0" lang="en-SG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dịch</a:t>
            </a:r>
            <a:r>
              <a:rPr kumimoji="0" lang="en-SG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chuyển</a:t>
            </a:r>
            <a:r>
              <a:rPr kumimoji="0" lang="en-SG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nhị</a:t>
            </a:r>
            <a:r>
              <a:rPr kumimoji="0" lang="en-SG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phân</a:t>
            </a:r>
            <a:r>
              <a:rPr kumimoji="0" lang="en-SG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dữ</a:t>
            </a:r>
            <a:r>
              <a:rPr kumimoji="0" lang="en-SG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liệu</a:t>
            </a:r>
            <a:r>
              <a:rPr kumimoji="0" lang="en-SG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 qua </a:t>
            </a:r>
            <a:r>
              <a:rPr kumimoji="0" lang="en-SG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trái</a:t>
            </a:r>
            <a:r>
              <a:rPr kumimoji="0" lang="en-SG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 bit</a:t>
            </a:r>
            <a:endParaRPr kumimoji="0" lang="vi" sz="28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4B22A-D165-EA6F-0184-B3B6D2815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95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16" grpId="0"/>
      <p:bldP spid="117" grpId="0"/>
      <p:bldP spid="118" grpId="0"/>
      <p:bldP spid="119" grpId="0" animBg="1"/>
      <p:bldP spid="130" grpId="0"/>
      <p:bldP spid="131" grpId="0"/>
      <p:bldP spid="132" grpId="0" animBg="1"/>
      <p:bldP spid="132" grpId="1" animBg="1"/>
      <p:bldP spid="134" grpId="0"/>
      <p:bldP spid="136" grpId="0"/>
      <p:bldP spid="137" grpId="0"/>
      <p:bldP spid="138" grpId="0"/>
      <p:bldP spid="2" grpId="0"/>
      <p:bldP spid="3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7" y="175837"/>
            <a:ext cx="10638183" cy="903815"/>
          </a:xfrm>
        </p:spPr>
        <p:txBody>
          <a:bodyPr>
            <a:normAutofit/>
          </a:bodyPr>
          <a:lstStyle/>
          <a:p>
            <a:r>
              <a:rPr lang="en-US" altLang="en-US" sz="4400" dirty="0" err="1">
                <a:cs typeface="Calibri" panose="020F0502020204030204" pitchFamily="34" charset="0"/>
              </a:rPr>
              <a:t>Tầng</a:t>
            </a:r>
            <a:r>
              <a:rPr lang="vi" altLang="en-US" sz="4400" dirty="0">
                <a:cs typeface="Calibri" panose="020F0502020204030204" pitchFamily="34" charset="0"/>
              </a:rPr>
              <a:t> liên kết, LAN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829" y="1891814"/>
            <a:ext cx="4636225" cy="347716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622456" y="1361615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G</a:t>
            </a:r>
            <a:r>
              <a:rPr kumimoji="0" lang="vi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iới thiệu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kumimoji="0" lang="vi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hát hiện lỗi, sửa lỗi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kumimoji="0" lang="vi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giao thức </a:t>
            </a:r>
            <a:r>
              <a:rPr kumimoji="0" lang="en-SG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đa</a:t>
            </a:r>
            <a:r>
              <a:rPr kumimoji="0" lang="en-SG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vi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truy cập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kumimoji="0" lang="vi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ạng LAN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2800" dirty="0">
                <a:solidFill>
                  <a:prstClr val="white">
                    <a:lumMod val="75000"/>
                  </a:prst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Đ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ịnh địa chỉ, ARP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Switch</a:t>
            </a:r>
            <a:endParaRPr kumimoji="0" lang="vi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VLAN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Ngữ</a:t>
            </a:r>
            <a:r>
              <a:rPr kumimoji="0" lang="en-SG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cảnh</a:t>
            </a:r>
            <a:r>
              <a:rPr kumimoji="0" lang="en-SG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của</a:t>
            </a:r>
            <a:r>
              <a:rPr kumimoji="0" lang="en-SG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một</a:t>
            </a:r>
            <a:r>
              <a:rPr kumimoji="0" lang="en-SG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yêu</a:t>
            </a:r>
            <a:r>
              <a:rPr kumimoji="0" lang="en-SG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cầu</a:t>
            </a:r>
            <a:r>
              <a:rPr kumimoji="0" lang="en-SG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dịch</a:t>
            </a:r>
            <a:r>
              <a:rPr kumimoji="0" lang="en-SG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vụ</a:t>
            </a:r>
            <a:r>
              <a:rPr kumimoji="0" lang="en-SG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web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0229D-EEC6-0F36-03AB-2181C1E5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76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altLang="en-US" sz="4000" dirty="0" err="1">
                <a:cs typeface="Calibri" panose="020F0502020204030204" pitchFamily="34" charset="0"/>
              </a:rPr>
              <a:t>Các</a:t>
            </a:r>
            <a:r>
              <a:rPr lang="en-SG" altLang="en-US" sz="4000" dirty="0">
                <a:cs typeface="Calibri" panose="020F0502020204030204" pitchFamily="34" charset="0"/>
              </a:rPr>
              <a:t> L</a:t>
            </a:r>
            <a:r>
              <a:rPr lang="vi" altLang="en-US" sz="4000" dirty="0">
                <a:cs typeface="Calibri" panose="020F0502020204030204" pitchFamily="34" charset="0"/>
              </a:rPr>
              <a:t>iên kết</a:t>
            </a:r>
            <a:r>
              <a:rPr lang="en-SG" altLang="en-US" sz="4000" dirty="0">
                <a:cs typeface="Calibri" panose="020F0502020204030204" pitchFamily="34" charset="0"/>
              </a:rPr>
              <a:t> </a:t>
            </a:r>
            <a:r>
              <a:rPr lang="en-SG" altLang="en-US" sz="4000" dirty="0" err="1">
                <a:cs typeface="Calibri" panose="020F0502020204030204" pitchFamily="34" charset="0"/>
              </a:rPr>
              <a:t>và</a:t>
            </a:r>
            <a:r>
              <a:rPr lang="en-SG" altLang="en-US" sz="4000" dirty="0">
                <a:cs typeface="Calibri" panose="020F0502020204030204" pitchFamily="34" charset="0"/>
              </a:rPr>
              <a:t> </a:t>
            </a:r>
            <a:r>
              <a:rPr lang="en-SG" altLang="en-US" sz="4000" dirty="0" err="1">
                <a:cs typeface="Calibri" panose="020F0502020204030204" pitchFamily="34" charset="0"/>
              </a:rPr>
              <a:t>giao</a:t>
            </a:r>
            <a:r>
              <a:rPr lang="en-SG" altLang="en-US" sz="4000" dirty="0">
                <a:cs typeface="Calibri" panose="020F0502020204030204" pitchFamily="34" charset="0"/>
              </a:rPr>
              <a:t> </a:t>
            </a:r>
            <a:r>
              <a:rPr lang="en-SG" altLang="en-US" sz="4000" dirty="0" err="1">
                <a:cs typeface="Calibri" panose="020F0502020204030204" pitchFamily="34" charset="0"/>
              </a:rPr>
              <a:t>thức</a:t>
            </a:r>
            <a:r>
              <a:rPr lang="en-SG" altLang="en-US" sz="4000" dirty="0">
                <a:cs typeface="Calibri" panose="020F0502020204030204" pitchFamily="34" charset="0"/>
              </a:rPr>
              <a:t> </a:t>
            </a:r>
            <a:r>
              <a:rPr lang="en-SG" altLang="en-US" sz="4000" dirty="0" err="1">
                <a:cs typeface="Calibri" panose="020F0502020204030204" pitchFamily="34" charset="0"/>
              </a:rPr>
              <a:t>đa</a:t>
            </a:r>
            <a:r>
              <a:rPr lang="vi" altLang="en-US" sz="4000" dirty="0">
                <a:cs typeface="Calibri" panose="020F0502020204030204" pitchFamily="34" charset="0"/>
              </a:rPr>
              <a:t> truy cập</a:t>
            </a:r>
            <a:endParaRPr lang="en-US" sz="4000" dirty="0"/>
          </a:p>
        </p:txBody>
      </p:sp>
      <p:sp>
        <p:nvSpPr>
          <p:cNvPr id="470" name="Rectangle 3">
            <a:extLst>
              <a:ext uri="{FF2B5EF4-FFF2-40B4-BE49-F238E27FC236}">
                <a16:creationId xmlns:a16="http://schemas.microsoft.com/office/drawing/2014/main" id="{A4DB250C-FCF5-CC4D-B049-42D6C0DD3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693" y="975224"/>
            <a:ext cx="1054154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Có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hai loại “liên kết </a:t>
            </a:r>
            <a:r>
              <a:rPr kumimoji="0" lang="vi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” 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lang="en-US" kern="0" dirty="0">
                <a:solidFill>
                  <a:prstClr val="black"/>
                </a:solidFill>
                <a:cs typeface="+mn-cs"/>
              </a:rPr>
              <a:t>Đ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iểm-điểm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L</a:t>
            </a:r>
            <a:r>
              <a:rPr kumimoji="0" lang="vi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iên kết điểm-điểm giữa bộ chuyển mạch Ethernet,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thiết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bị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đầu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cuối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endParaRPr kumimoji="0" lang="vi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vi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PPP cho truy cập quay số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Quảng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bá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(qua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mạng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có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dây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hoặc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môi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trường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d</a:t>
            </a:r>
            <a:r>
              <a:rPr lang="en-US" kern="0" dirty="0" err="1">
                <a:solidFill>
                  <a:srgbClr val="C00000"/>
                </a:solidFill>
                <a:cs typeface="+mn-cs"/>
              </a:rPr>
              <a:t>ùng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chung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)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SG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Các</a:t>
            </a:r>
            <a:r>
              <a:rPr kumimoji="0" lang="en-SG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công</a:t>
            </a:r>
            <a:r>
              <a:rPr kumimoji="0" lang="en-SG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nghệ</a:t>
            </a:r>
            <a:r>
              <a:rPr kumimoji="0" lang="en-SG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Ethernet </a:t>
            </a:r>
            <a:r>
              <a:rPr kumimoji="0" lang="en-SG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đời</a:t>
            </a:r>
            <a:r>
              <a:rPr kumimoji="0" lang="en-SG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cũ</a:t>
            </a:r>
            <a:endParaRPr kumimoji="0" lang="vi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SG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Hybrid </a:t>
            </a:r>
            <a:r>
              <a:rPr kumimoji="0" lang="en-SG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fiber</a:t>
            </a:r>
            <a:r>
              <a:rPr kumimoji="0" lang="en-SG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-coaxial </a:t>
            </a:r>
            <a:r>
              <a:rPr kumimoji="0" lang="vi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trong mạng truy cập dựa trên cáp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đồng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trục</a:t>
            </a:r>
            <a:endParaRPr kumimoji="0" lang="vi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vi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Mạng LAN không dây 802.11, 4G/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5</a:t>
            </a:r>
            <a:r>
              <a:rPr kumimoji="0" lang="vi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G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,</a:t>
            </a:r>
            <a:r>
              <a:rPr kumimoji="0" lang="vi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vệ tinh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</p:txBody>
      </p:sp>
      <p:sp>
        <p:nvSpPr>
          <p:cNvPr id="471" name="Text Box 5">
            <a:extLst>
              <a:ext uri="{FF2B5EF4-FFF2-40B4-BE49-F238E27FC236}">
                <a16:creationId xmlns:a16="http://schemas.microsoft.com/office/drawing/2014/main" id="{2134EC04-C5E3-F242-90E6-F19A88A1D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1750" y="5747371"/>
            <a:ext cx="160178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dây dùng chung (ví dụ:</a:t>
            </a:r>
          </a:p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cáp Ethernet)</a:t>
            </a:r>
          </a:p>
        </p:txBody>
      </p:sp>
      <p:sp>
        <p:nvSpPr>
          <p:cNvPr id="472" name="Text Box 6">
            <a:extLst>
              <a:ext uri="{FF2B5EF4-FFF2-40B4-BE49-F238E27FC236}">
                <a16:creationId xmlns:a16="http://schemas.microsoft.com/office/drawing/2014/main" id="{CEE26344-B09B-5B4B-A47E-E50827431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7386" y="5842275"/>
            <a:ext cx="1696298" cy="27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đài chia sẻ: </a:t>
            </a:r>
            <a:r>
              <a:rPr kumimoji="0" lang="vi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WiFi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73" name="Text Box 7">
            <a:extLst>
              <a:ext uri="{FF2B5EF4-FFF2-40B4-BE49-F238E27FC236}">
                <a16:creationId xmlns:a16="http://schemas.microsoft.com/office/drawing/2014/main" id="{06CF1C6B-422C-1444-877E-6282ED974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7657" y="5847044"/>
            <a:ext cx="1935146" cy="27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radio dùng chung: vệ tinh</a:t>
            </a:r>
          </a:p>
        </p:txBody>
      </p:sp>
      <p:sp>
        <p:nvSpPr>
          <p:cNvPr id="474" name="Text Box 8">
            <a:extLst>
              <a:ext uri="{FF2B5EF4-FFF2-40B4-BE49-F238E27FC236}">
                <a16:creationId xmlns:a16="http://schemas.microsoft.com/office/drawing/2014/main" id="{3F461FAF-2D2F-B54F-9957-BE72E13B7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2810" y="5780226"/>
            <a:ext cx="2666586" cy="45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 người tại một bữa tiệc cocktail</a:t>
            </a:r>
          </a:p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(không khí chung, âm học)</a:t>
            </a:r>
          </a:p>
        </p:txBody>
      </p:sp>
      <p:sp>
        <p:nvSpPr>
          <p:cNvPr id="475" name="Line 173">
            <a:extLst>
              <a:ext uri="{FF2B5EF4-FFF2-40B4-BE49-F238E27FC236}">
                <a16:creationId xmlns:a16="http://schemas.microsoft.com/office/drawing/2014/main" id="{3F306567-9F2F-4149-9D30-2173B4370A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22938" y="4575796"/>
            <a:ext cx="466725" cy="890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76" name="Line 174">
            <a:extLst>
              <a:ext uri="{FF2B5EF4-FFF2-40B4-BE49-F238E27FC236}">
                <a16:creationId xmlns:a16="http://schemas.microsoft.com/office/drawing/2014/main" id="{7FB886E9-9D2D-B64D-87A8-FC07C88CC0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5475" y="5047283"/>
            <a:ext cx="242888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77" name="Line 175">
            <a:extLst>
              <a:ext uri="{FF2B5EF4-FFF2-40B4-BE49-F238E27FC236}">
                <a16:creationId xmlns:a16="http://schemas.microsoft.com/office/drawing/2014/main" id="{197F6785-17A4-034A-979B-B8B5BA4F83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0538" y="5383833"/>
            <a:ext cx="1905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78" name="Line 176">
            <a:extLst>
              <a:ext uri="{FF2B5EF4-FFF2-40B4-BE49-F238E27FC236}">
                <a16:creationId xmlns:a16="http://schemas.microsoft.com/office/drawing/2014/main" id="{70DDD911-DBF3-7F4F-BF66-8853AA4181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15038" y="4907583"/>
            <a:ext cx="177800" cy="7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479" name="Group 382">
            <a:extLst>
              <a:ext uri="{FF2B5EF4-FFF2-40B4-BE49-F238E27FC236}">
                <a16:creationId xmlns:a16="http://schemas.microsoft.com/office/drawing/2014/main" id="{444C4E2A-E876-FA42-B00E-F2550AD7EDC3}"/>
              </a:ext>
            </a:extLst>
          </p:cNvPr>
          <p:cNvGrpSpPr>
            <a:grpSpLocks/>
          </p:cNvGrpSpPr>
          <p:nvPr/>
        </p:nvGrpSpPr>
        <p:grpSpPr bwMode="auto">
          <a:xfrm>
            <a:off x="7127673" y="5455340"/>
            <a:ext cx="288925" cy="220663"/>
            <a:chOff x="2274" y="2821"/>
            <a:chExt cx="215" cy="238"/>
          </a:xfrm>
        </p:grpSpPr>
        <p:sp>
          <p:nvSpPr>
            <p:cNvPr id="480" name="Freeform 383">
              <a:extLst>
                <a:ext uri="{FF2B5EF4-FFF2-40B4-BE49-F238E27FC236}">
                  <a16:creationId xmlns:a16="http://schemas.microsoft.com/office/drawing/2014/main" id="{BDDB8C29-61C8-B44A-A0C9-80B160DD0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81" name="Line 384">
              <a:extLst>
                <a:ext uri="{FF2B5EF4-FFF2-40B4-BE49-F238E27FC236}">
                  <a16:creationId xmlns:a16="http://schemas.microsoft.com/office/drawing/2014/main" id="{8F4AE323-F3F4-E14E-B478-2730ECFD58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82" name="Freeform 385">
              <a:extLst>
                <a:ext uri="{FF2B5EF4-FFF2-40B4-BE49-F238E27FC236}">
                  <a16:creationId xmlns:a16="http://schemas.microsoft.com/office/drawing/2014/main" id="{41C8AF46-22BA-2346-AD20-B0D2DA936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83" name="Line 386">
              <a:extLst>
                <a:ext uri="{FF2B5EF4-FFF2-40B4-BE49-F238E27FC236}">
                  <a16:creationId xmlns:a16="http://schemas.microsoft.com/office/drawing/2014/main" id="{FF499369-05D1-BD40-A15C-F1F4775FFD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84" name="Freeform 387">
              <a:extLst>
                <a:ext uri="{FF2B5EF4-FFF2-40B4-BE49-F238E27FC236}">
                  <a16:creationId xmlns:a16="http://schemas.microsoft.com/office/drawing/2014/main" id="{FF57B98D-A160-3344-BA6D-DBC150EED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85" name="Line 388">
              <a:extLst>
                <a:ext uri="{FF2B5EF4-FFF2-40B4-BE49-F238E27FC236}">
                  <a16:creationId xmlns:a16="http://schemas.microsoft.com/office/drawing/2014/main" id="{0700E589-A21D-F84B-8C68-40D1B51EED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86" name="Freeform 389">
              <a:extLst>
                <a:ext uri="{FF2B5EF4-FFF2-40B4-BE49-F238E27FC236}">
                  <a16:creationId xmlns:a16="http://schemas.microsoft.com/office/drawing/2014/main" id="{75397DE6-7C44-4F44-9365-9A1D35474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87" name="Freeform 390">
              <a:extLst>
                <a:ext uri="{FF2B5EF4-FFF2-40B4-BE49-F238E27FC236}">
                  <a16:creationId xmlns:a16="http://schemas.microsoft.com/office/drawing/2014/main" id="{368EB1B3-47F7-2447-B958-2BCE0F178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88" name="Rectangle 391">
              <a:extLst>
                <a:ext uri="{FF2B5EF4-FFF2-40B4-BE49-F238E27FC236}">
                  <a16:creationId xmlns:a16="http://schemas.microsoft.com/office/drawing/2014/main" id="{C14D26ED-4841-3E46-BF7A-83D8D95E9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89" name="Freeform 392">
              <a:extLst>
                <a:ext uri="{FF2B5EF4-FFF2-40B4-BE49-F238E27FC236}">
                  <a16:creationId xmlns:a16="http://schemas.microsoft.com/office/drawing/2014/main" id="{F7380919-6949-F94F-8330-C7FD85D06A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90" name="Line 393">
              <a:extLst>
                <a:ext uri="{FF2B5EF4-FFF2-40B4-BE49-F238E27FC236}">
                  <a16:creationId xmlns:a16="http://schemas.microsoft.com/office/drawing/2014/main" id="{572E4DD5-2700-084B-A313-B26B6D4CDA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91" name="Line 394">
              <a:extLst>
                <a:ext uri="{FF2B5EF4-FFF2-40B4-BE49-F238E27FC236}">
                  <a16:creationId xmlns:a16="http://schemas.microsoft.com/office/drawing/2014/main" id="{AA53B8C5-637F-3A4F-90EA-F02C41B173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92" name="Line 395">
              <a:extLst>
                <a:ext uri="{FF2B5EF4-FFF2-40B4-BE49-F238E27FC236}">
                  <a16:creationId xmlns:a16="http://schemas.microsoft.com/office/drawing/2014/main" id="{9441D979-2998-2648-980D-EA524FE9B9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93" name="Freeform 396">
              <a:extLst>
                <a:ext uri="{FF2B5EF4-FFF2-40B4-BE49-F238E27FC236}">
                  <a16:creationId xmlns:a16="http://schemas.microsoft.com/office/drawing/2014/main" id="{7F4AFBF0-B087-2B49-B22A-242928895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94" name="Group 398">
            <a:extLst>
              <a:ext uri="{FF2B5EF4-FFF2-40B4-BE49-F238E27FC236}">
                <a16:creationId xmlns:a16="http://schemas.microsoft.com/office/drawing/2014/main" id="{BBD74A9D-6F6D-8246-9DE8-B4C2AB33096F}"/>
              </a:ext>
            </a:extLst>
          </p:cNvPr>
          <p:cNvGrpSpPr>
            <a:grpSpLocks/>
          </p:cNvGrpSpPr>
          <p:nvPr/>
        </p:nvGrpSpPr>
        <p:grpSpPr bwMode="auto">
          <a:xfrm>
            <a:off x="7634085" y="5436290"/>
            <a:ext cx="223838" cy="254000"/>
            <a:chOff x="2274" y="2821"/>
            <a:chExt cx="215" cy="238"/>
          </a:xfrm>
        </p:grpSpPr>
        <p:sp>
          <p:nvSpPr>
            <p:cNvPr id="495" name="Freeform 399">
              <a:extLst>
                <a:ext uri="{FF2B5EF4-FFF2-40B4-BE49-F238E27FC236}">
                  <a16:creationId xmlns:a16="http://schemas.microsoft.com/office/drawing/2014/main" id="{12E023A5-7FBF-5C48-B02C-B779949091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96" name="Line 400">
              <a:extLst>
                <a:ext uri="{FF2B5EF4-FFF2-40B4-BE49-F238E27FC236}">
                  <a16:creationId xmlns:a16="http://schemas.microsoft.com/office/drawing/2014/main" id="{22601291-2593-D546-BEC9-0877AF59F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97" name="Freeform 401">
              <a:extLst>
                <a:ext uri="{FF2B5EF4-FFF2-40B4-BE49-F238E27FC236}">
                  <a16:creationId xmlns:a16="http://schemas.microsoft.com/office/drawing/2014/main" id="{71ACC171-BB81-7641-9ACA-D8DDAF220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98" name="Line 402">
              <a:extLst>
                <a:ext uri="{FF2B5EF4-FFF2-40B4-BE49-F238E27FC236}">
                  <a16:creationId xmlns:a16="http://schemas.microsoft.com/office/drawing/2014/main" id="{AF45D7DA-B67F-DC46-BF98-1EF5C1B0E0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99" name="Freeform 403">
              <a:extLst>
                <a:ext uri="{FF2B5EF4-FFF2-40B4-BE49-F238E27FC236}">
                  <a16:creationId xmlns:a16="http://schemas.microsoft.com/office/drawing/2014/main" id="{ABE18084-E411-0446-A052-86BB1FD39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00" name="Line 404">
              <a:extLst>
                <a:ext uri="{FF2B5EF4-FFF2-40B4-BE49-F238E27FC236}">
                  <a16:creationId xmlns:a16="http://schemas.microsoft.com/office/drawing/2014/main" id="{AAFB5D72-E469-954F-B6D8-5737C3999A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01" name="Freeform 405">
              <a:extLst>
                <a:ext uri="{FF2B5EF4-FFF2-40B4-BE49-F238E27FC236}">
                  <a16:creationId xmlns:a16="http://schemas.microsoft.com/office/drawing/2014/main" id="{6FA32C76-7534-3A4B-837A-FC8A46B91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02" name="Freeform 406">
              <a:extLst>
                <a:ext uri="{FF2B5EF4-FFF2-40B4-BE49-F238E27FC236}">
                  <a16:creationId xmlns:a16="http://schemas.microsoft.com/office/drawing/2014/main" id="{C264D84A-28A9-B04F-867C-C194EF3C5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03" name="Rectangle 407">
              <a:extLst>
                <a:ext uri="{FF2B5EF4-FFF2-40B4-BE49-F238E27FC236}">
                  <a16:creationId xmlns:a16="http://schemas.microsoft.com/office/drawing/2014/main" id="{E212E0B0-8257-BE48-B090-B257D29E6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04" name="Freeform 408">
              <a:extLst>
                <a:ext uri="{FF2B5EF4-FFF2-40B4-BE49-F238E27FC236}">
                  <a16:creationId xmlns:a16="http://schemas.microsoft.com/office/drawing/2014/main" id="{F4CB953E-50B8-1940-AF9A-28E1B0DB1D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05" name="Line 409">
              <a:extLst>
                <a:ext uri="{FF2B5EF4-FFF2-40B4-BE49-F238E27FC236}">
                  <a16:creationId xmlns:a16="http://schemas.microsoft.com/office/drawing/2014/main" id="{18E09DFC-F4BB-424E-BFFD-3B3068580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06" name="Line 410">
              <a:extLst>
                <a:ext uri="{FF2B5EF4-FFF2-40B4-BE49-F238E27FC236}">
                  <a16:creationId xmlns:a16="http://schemas.microsoft.com/office/drawing/2014/main" id="{17E6715E-7466-E44B-8DAE-05A382E0F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07" name="Line 411">
              <a:extLst>
                <a:ext uri="{FF2B5EF4-FFF2-40B4-BE49-F238E27FC236}">
                  <a16:creationId xmlns:a16="http://schemas.microsoft.com/office/drawing/2014/main" id="{6EF7AAC8-C8C7-2B48-B5DD-DB69FB889A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08" name="Freeform 412">
              <a:extLst>
                <a:ext uri="{FF2B5EF4-FFF2-40B4-BE49-F238E27FC236}">
                  <a16:creationId xmlns:a16="http://schemas.microsoft.com/office/drawing/2014/main" id="{30D8703F-1419-2B46-8305-471C24034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509" name="Group 413">
            <a:extLst>
              <a:ext uri="{FF2B5EF4-FFF2-40B4-BE49-F238E27FC236}">
                <a16:creationId xmlns:a16="http://schemas.microsoft.com/office/drawing/2014/main" id="{975F8A05-A054-D847-8C71-D0CD3F80A61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013498" y="5464865"/>
            <a:ext cx="298450" cy="211138"/>
            <a:chOff x="2274" y="2821"/>
            <a:chExt cx="215" cy="238"/>
          </a:xfrm>
        </p:grpSpPr>
        <p:sp>
          <p:nvSpPr>
            <p:cNvPr id="510" name="Freeform 414">
              <a:extLst>
                <a:ext uri="{FF2B5EF4-FFF2-40B4-BE49-F238E27FC236}">
                  <a16:creationId xmlns:a16="http://schemas.microsoft.com/office/drawing/2014/main" id="{BF3BC4D9-EEFB-504A-8010-E2B584D84D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1" name="Line 415">
              <a:extLst>
                <a:ext uri="{FF2B5EF4-FFF2-40B4-BE49-F238E27FC236}">
                  <a16:creationId xmlns:a16="http://schemas.microsoft.com/office/drawing/2014/main" id="{60D51E27-CB41-8943-9955-66D7BCB05A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2" name="Freeform 416">
              <a:extLst>
                <a:ext uri="{FF2B5EF4-FFF2-40B4-BE49-F238E27FC236}">
                  <a16:creationId xmlns:a16="http://schemas.microsoft.com/office/drawing/2014/main" id="{97A26554-12E7-C14C-B87F-877AFF035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3" name="Line 417">
              <a:extLst>
                <a:ext uri="{FF2B5EF4-FFF2-40B4-BE49-F238E27FC236}">
                  <a16:creationId xmlns:a16="http://schemas.microsoft.com/office/drawing/2014/main" id="{E1D2F44C-498F-F040-AF8C-AD2CCEE3E5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4" name="Freeform 418">
              <a:extLst>
                <a:ext uri="{FF2B5EF4-FFF2-40B4-BE49-F238E27FC236}">
                  <a16:creationId xmlns:a16="http://schemas.microsoft.com/office/drawing/2014/main" id="{CFE3E224-390C-6D42-8B5E-795EC52B8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5" name="Line 419">
              <a:extLst>
                <a:ext uri="{FF2B5EF4-FFF2-40B4-BE49-F238E27FC236}">
                  <a16:creationId xmlns:a16="http://schemas.microsoft.com/office/drawing/2014/main" id="{36DADBEA-F35F-7B42-A84F-DBF4EB1566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6" name="Freeform 420">
              <a:extLst>
                <a:ext uri="{FF2B5EF4-FFF2-40B4-BE49-F238E27FC236}">
                  <a16:creationId xmlns:a16="http://schemas.microsoft.com/office/drawing/2014/main" id="{2F7A56FF-DAA4-B548-A596-0AEEDA92B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7" name="Freeform 421">
              <a:extLst>
                <a:ext uri="{FF2B5EF4-FFF2-40B4-BE49-F238E27FC236}">
                  <a16:creationId xmlns:a16="http://schemas.microsoft.com/office/drawing/2014/main" id="{F0E25BB6-8958-A14D-B0E2-4CBFDD9A0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8" name="Rectangle 422">
              <a:extLst>
                <a:ext uri="{FF2B5EF4-FFF2-40B4-BE49-F238E27FC236}">
                  <a16:creationId xmlns:a16="http://schemas.microsoft.com/office/drawing/2014/main" id="{6E5F60CA-37B8-7744-8FA8-264FA6D81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9" name="Freeform 423">
              <a:extLst>
                <a:ext uri="{FF2B5EF4-FFF2-40B4-BE49-F238E27FC236}">
                  <a16:creationId xmlns:a16="http://schemas.microsoft.com/office/drawing/2014/main" id="{014C1E9E-E6BE-7E45-964D-7DD435B6C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20" name="Line 424">
              <a:extLst>
                <a:ext uri="{FF2B5EF4-FFF2-40B4-BE49-F238E27FC236}">
                  <a16:creationId xmlns:a16="http://schemas.microsoft.com/office/drawing/2014/main" id="{A474D7E3-FF03-1B44-8646-2B1564195C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21" name="Line 425">
              <a:extLst>
                <a:ext uri="{FF2B5EF4-FFF2-40B4-BE49-F238E27FC236}">
                  <a16:creationId xmlns:a16="http://schemas.microsoft.com/office/drawing/2014/main" id="{E4858A5A-F8A5-7B46-9A2C-26E5DD4AD4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22" name="Line 426">
              <a:extLst>
                <a:ext uri="{FF2B5EF4-FFF2-40B4-BE49-F238E27FC236}">
                  <a16:creationId xmlns:a16="http://schemas.microsoft.com/office/drawing/2014/main" id="{DFEE627D-046D-EC42-B1CB-52F73CDED7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23" name="Freeform 427">
              <a:extLst>
                <a:ext uri="{FF2B5EF4-FFF2-40B4-BE49-F238E27FC236}">
                  <a16:creationId xmlns:a16="http://schemas.microsoft.com/office/drawing/2014/main" id="{047A6D46-B266-B844-A8B4-8AAAA1678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pic>
        <p:nvPicPr>
          <p:cNvPr id="524" name="Picture 429" descr="MMj03957750000[1]">
            <a:extLst>
              <a:ext uri="{FF2B5EF4-FFF2-40B4-BE49-F238E27FC236}">
                <a16:creationId xmlns:a16="http://schemas.microsoft.com/office/drawing/2014/main" id="{B804968F-3592-094F-A8BF-179E7849E6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723" y="4742553"/>
            <a:ext cx="561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5" name="Picture 432" descr="cocktail">
            <a:extLst>
              <a:ext uri="{FF2B5EF4-FFF2-40B4-BE49-F238E27FC236}">
                <a16:creationId xmlns:a16="http://schemas.microsoft.com/office/drawing/2014/main" id="{099A3239-42CC-704F-8979-71CDF0E27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005" y="4661590"/>
            <a:ext cx="2030412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6" name="Line 434">
            <a:extLst>
              <a:ext uri="{FF2B5EF4-FFF2-40B4-BE49-F238E27FC236}">
                <a16:creationId xmlns:a16="http://schemas.microsoft.com/office/drawing/2014/main" id="{13E4667A-1C98-C742-9515-44695E1E26F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6450" y="4680571"/>
            <a:ext cx="24288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27" name="Line 435">
            <a:extLst>
              <a:ext uri="{FF2B5EF4-FFF2-40B4-BE49-F238E27FC236}">
                <a16:creationId xmlns:a16="http://schemas.microsoft.com/office/drawing/2014/main" id="{3AE8AA7B-1112-3E4B-9C21-6CE3F67CF7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6450" y="4680571"/>
            <a:ext cx="24288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28" name="Line 436">
            <a:extLst>
              <a:ext uri="{FF2B5EF4-FFF2-40B4-BE49-F238E27FC236}">
                <a16:creationId xmlns:a16="http://schemas.microsoft.com/office/drawing/2014/main" id="{84E2754A-286E-2643-AF6C-06B6ED5706C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8188" y="5317158"/>
            <a:ext cx="1905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529" name="Group 506">
            <a:extLst>
              <a:ext uri="{FF2B5EF4-FFF2-40B4-BE49-F238E27FC236}">
                <a16:creationId xmlns:a16="http://schemas.microsoft.com/office/drawing/2014/main" id="{B79DFA91-6DD1-6946-BCA6-B60B73F4E7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256200" y="5193333"/>
            <a:ext cx="501650" cy="512763"/>
            <a:chOff x="2839" y="3501"/>
            <a:chExt cx="755" cy="803"/>
          </a:xfrm>
        </p:grpSpPr>
        <p:pic>
          <p:nvPicPr>
            <p:cNvPr id="530" name="Picture 507" descr="desktop_computer_stylized_medium">
              <a:extLst>
                <a:ext uri="{FF2B5EF4-FFF2-40B4-BE49-F238E27FC236}">
                  <a16:creationId xmlns:a16="http://schemas.microsoft.com/office/drawing/2014/main" id="{B7D871EE-D530-A84C-85C8-4DC1EB0A9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1" name="Freeform 508">
              <a:extLst>
                <a:ext uri="{FF2B5EF4-FFF2-40B4-BE49-F238E27FC236}">
                  <a16:creationId xmlns:a16="http://schemas.microsoft.com/office/drawing/2014/main" id="{9D5575BC-5BD2-FE4A-9414-7BAB3B8D4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532" name="Group 621">
            <a:extLst>
              <a:ext uri="{FF2B5EF4-FFF2-40B4-BE49-F238E27FC236}">
                <a16:creationId xmlns:a16="http://schemas.microsoft.com/office/drawing/2014/main" id="{40F3795B-808E-A042-9598-E30744C17871}"/>
              </a:ext>
            </a:extLst>
          </p:cNvPr>
          <p:cNvGrpSpPr>
            <a:grpSpLocks/>
          </p:cNvGrpSpPr>
          <p:nvPr/>
        </p:nvGrpSpPr>
        <p:grpSpPr bwMode="auto">
          <a:xfrm>
            <a:off x="5370862" y="4385019"/>
            <a:ext cx="635000" cy="485775"/>
            <a:chOff x="3061" y="2530"/>
            <a:chExt cx="400" cy="306"/>
          </a:xfrm>
        </p:grpSpPr>
        <p:grpSp>
          <p:nvGrpSpPr>
            <p:cNvPr id="533" name="Group 494">
              <a:extLst>
                <a:ext uri="{FF2B5EF4-FFF2-40B4-BE49-F238E27FC236}">
                  <a16:creationId xmlns:a16="http://schemas.microsoft.com/office/drawing/2014/main" id="{4DBCED0D-3AD5-4447-93E7-56A4D18F3B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558" name="Freeform 495">
                <a:extLst>
                  <a:ext uri="{FF2B5EF4-FFF2-40B4-BE49-F238E27FC236}">
                    <a16:creationId xmlns:a16="http://schemas.microsoft.com/office/drawing/2014/main" id="{DC6AB476-6859-8242-AD10-2D931ACF8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59" name="Freeform 496">
                <a:extLst>
                  <a:ext uri="{FF2B5EF4-FFF2-40B4-BE49-F238E27FC236}">
                    <a16:creationId xmlns:a16="http://schemas.microsoft.com/office/drawing/2014/main" id="{60FE620B-47DD-7D4F-89C4-3D44ABB5F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60" name="Freeform 497">
                <a:extLst>
                  <a:ext uri="{FF2B5EF4-FFF2-40B4-BE49-F238E27FC236}">
                    <a16:creationId xmlns:a16="http://schemas.microsoft.com/office/drawing/2014/main" id="{5734D561-5507-1D47-B8C1-5456D7854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61" name="Freeform 498">
                <a:extLst>
                  <a:ext uri="{FF2B5EF4-FFF2-40B4-BE49-F238E27FC236}">
                    <a16:creationId xmlns:a16="http://schemas.microsoft.com/office/drawing/2014/main" id="{54405CE7-B078-794F-8A95-7442C55719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62" name="Freeform 499">
                <a:extLst>
                  <a:ext uri="{FF2B5EF4-FFF2-40B4-BE49-F238E27FC236}">
                    <a16:creationId xmlns:a16="http://schemas.microsoft.com/office/drawing/2014/main" id="{2427F607-DB1A-4743-823B-DBB1AB440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63" name="Freeform 500">
                <a:extLst>
                  <a:ext uri="{FF2B5EF4-FFF2-40B4-BE49-F238E27FC236}">
                    <a16:creationId xmlns:a16="http://schemas.microsoft.com/office/drawing/2014/main" id="{78EB41F6-2BEF-4D4A-AE0A-005E71427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534" name="Picture 549" descr="laptop_keyboard">
              <a:extLst>
                <a:ext uri="{FF2B5EF4-FFF2-40B4-BE49-F238E27FC236}">
                  <a16:creationId xmlns:a16="http://schemas.microsoft.com/office/drawing/2014/main" id="{B26671F0-4EE5-D744-8784-A585B9B6F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5" name="Freeform 550">
              <a:extLst>
                <a:ext uri="{FF2B5EF4-FFF2-40B4-BE49-F238E27FC236}">
                  <a16:creationId xmlns:a16="http://schemas.microsoft.com/office/drawing/2014/main" id="{12281B29-C1B2-B749-9F5E-F3A43584B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pic>
          <p:nvPicPr>
            <p:cNvPr id="536" name="Picture 551" descr="screen">
              <a:extLst>
                <a:ext uri="{FF2B5EF4-FFF2-40B4-BE49-F238E27FC236}">
                  <a16:creationId xmlns:a16="http://schemas.microsoft.com/office/drawing/2014/main" id="{98E4CFA7-B1FE-FE4C-AF66-F70E19505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7" name="Freeform 552">
              <a:extLst>
                <a:ext uri="{FF2B5EF4-FFF2-40B4-BE49-F238E27FC236}">
                  <a16:creationId xmlns:a16="http://schemas.microsoft.com/office/drawing/2014/main" id="{25707FCB-7465-F447-BF5C-CA5CEB8F8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38" name="Freeform 553">
              <a:extLst>
                <a:ext uri="{FF2B5EF4-FFF2-40B4-BE49-F238E27FC236}">
                  <a16:creationId xmlns:a16="http://schemas.microsoft.com/office/drawing/2014/main" id="{2893182F-C176-ED45-A949-17AAF914D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39" name="Freeform 554">
              <a:extLst>
                <a:ext uri="{FF2B5EF4-FFF2-40B4-BE49-F238E27FC236}">
                  <a16:creationId xmlns:a16="http://schemas.microsoft.com/office/drawing/2014/main" id="{31F51520-3F4C-0544-BCC2-43E892A00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40" name="Freeform 555">
              <a:extLst>
                <a:ext uri="{FF2B5EF4-FFF2-40B4-BE49-F238E27FC236}">
                  <a16:creationId xmlns:a16="http://schemas.microsoft.com/office/drawing/2014/main" id="{BC9CBE39-5CC7-5049-AC5A-13C386EB0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41" name="Freeform 556">
              <a:extLst>
                <a:ext uri="{FF2B5EF4-FFF2-40B4-BE49-F238E27FC236}">
                  <a16:creationId xmlns:a16="http://schemas.microsoft.com/office/drawing/2014/main" id="{D4C9F6C2-E722-B74B-AAE4-4ABF84680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42" name="Freeform 557">
              <a:extLst>
                <a:ext uri="{FF2B5EF4-FFF2-40B4-BE49-F238E27FC236}">
                  <a16:creationId xmlns:a16="http://schemas.microsoft.com/office/drawing/2014/main" id="{3F0EB019-3CF3-834A-A61E-AC065980E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43" name="Group 558">
              <a:extLst>
                <a:ext uri="{FF2B5EF4-FFF2-40B4-BE49-F238E27FC236}">
                  <a16:creationId xmlns:a16="http://schemas.microsoft.com/office/drawing/2014/main" id="{A6A93FB9-FC7D-4742-8DD5-CBB9CA8D7E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552" name="Freeform 559">
                <a:extLst>
                  <a:ext uri="{FF2B5EF4-FFF2-40B4-BE49-F238E27FC236}">
                    <a16:creationId xmlns:a16="http://schemas.microsoft.com/office/drawing/2014/main" id="{C568827B-2EA3-554D-A8B6-5587A8CED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53" name="Freeform 560">
                <a:extLst>
                  <a:ext uri="{FF2B5EF4-FFF2-40B4-BE49-F238E27FC236}">
                    <a16:creationId xmlns:a16="http://schemas.microsoft.com/office/drawing/2014/main" id="{27581F6D-D83F-D646-A755-30E5B167F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54" name="Freeform 561">
                <a:extLst>
                  <a:ext uri="{FF2B5EF4-FFF2-40B4-BE49-F238E27FC236}">
                    <a16:creationId xmlns:a16="http://schemas.microsoft.com/office/drawing/2014/main" id="{E341B34D-9952-7340-9E0A-28EDF520F2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55" name="Freeform 562">
                <a:extLst>
                  <a:ext uri="{FF2B5EF4-FFF2-40B4-BE49-F238E27FC236}">
                    <a16:creationId xmlns:a16="http://schemas.microsoft.com/office/drawing/2014/main" id="{11B81FDA-FEF8-B742-847A-1939FCACF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56" name="Freeform 563">
                <a:extLst>
                  <a:ext uri="{FF2B5EF4-FFF2-40B4-BE49-F238E27FC236}">
                    <a16:creationId xmlns:a16="http://schemas.microsoft.com/office/drawing/2014/main" id="{6D1D8EB1-A82C-C547-AB3D-3E7648A5D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57" name="Freeform 564">
                <a:extLst>
                  <a:ext uri="{FF2B5EF4-FFF2-40B4-BE49-F238E27FC236}">
                    <a16:creationId xmlns:a16="http://schemas.microsoft.com/office/drawing/2014/main" id="{90C3B870-FD67-3346-98FA-A234D34B8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44" name="Freeform 565">
              <a:extLst>
                <a:ext uri="{FF2B5EF4-FFF2-40B4-BE49-F238E27FC236}">
                  <a16:creationId xmlns:a16="http://schemas.microsoft.com/office/drawing/2014/main" id="{F0911C61-849A-9C4E-AD10-6D1FC3C2D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45" name="Freeform 566">
              <a:extLst>
                <a:ext uri="{FF2B5EF4-FFF2-40B4-BE49-F238E27FC236}">
                  <a16:creationId xmlns:a16="http://schemas.microsoft.com/office/drawing/2014/main" id="{5CEB6F8B-5086-5C42-9CAB-731CEAB62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46" name="Freeform 567">
              <a:extLst>
                <a:ext uri="{FF2B5EF4-FFF2-40B4-BE49-F238E27FC236}">
                  <a16:creationId xmlns:a16="http://schemas.microsoft.com/office/drawing/2014/main" id="{8A0FD81A-21AB-A641-84A8-6DECC751F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47" name="Freeform 568">
              <a:extLst>
                <a:ext uri="{FF2B5EF4-FFF2-40B4-BE49-F238E27FC236}">
                  <a16:creationId xmlns:a16="http://schemas.microsoft.com/office/drawing/2014/main" id="{3212B524-DBA7-764B-ADFB-15B1F9EE3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48" name="Freeform 569">
              <a:extLst>
                <a:ext uri="{FF2B5EF4-FFF2-40B4-BE49-F238E27FC236}">
                  <a16:creationId xmlns:a16="http://schemas.microsoft.com/office/drawing/2014/main" id="{29D84F9E-266B-FF4A-91FA-4C757BB86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49" name="Freeform 570">
              <a:extLst>
                <a:ext uri="{FF2B5EF4-FFF2-40B4-BE49-F238E27FC236}">
                  <a16:creationId xmlns:a16="http://schemas.microsoft.com/office/drawing/2014/main" id="{FE55278D-3FA5-5444-8EDF-6DEC32E2B48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0" name="Freeform 589">
              <a:extLst>
                <a:ext uri="{FF2B5EF4-FFF2-40B4-BE49-F238E27FC236}">
                  <a16:creationId xmlns:a16="http://schemas.microsoft.com/office/drawing/2014/main" id="{0406CADF-6A82-2844-9517-DAB36149B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1" name="Freeform 590">
              <a:extLst>
                <a:ext uri="{FF2B5EF4-FFF2-40B4-BE49-F238E27FC236}">
                  <a16:creationId xmlns:a16="http://schemas.microsoft.com/office/drawing/2014/main" id="{92F09FE3-36AB-A646-8709-F68948F09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564" name="Group 632">
            <a:extLst>
              <a:ext uri="{FF2B5EF4-FFF2-40B4-BE49-F238E27FC236}">
                <a16:creationId xmlns:a16="http://schemas.microsoft.com/office/drawing/2014/main" id="{4B98C44A-F9F4-BB49-A2B0-C2E0B8C568E9}"/>
              </a:ext>
            </a:extLst>
          </p:cNvPr>
          <p:cNvGrpSpPr>
            <a:grpSpLocks/>
          </p:cNvGrpSpPr>
          <p:nvPr/>
        </p:nvGrpSpPr>
        <p:grpSpPr bwMode="auto">
          <a:xfrm>
            <a:off x="6258275" y="4553294"/>
            <a:ext cx="536575" cy="401637"/>
            <a:chOff x="3328" y="2543"/>
            <a:chExt cx="338" cy="253"/>
          </a:xfrm>
        </p:grpSpPr>
        <p:grpSp>
          <p:nvGrpSpPr>
            <p:cNvPr id="565" name="Group 487">
              <a:extLst>
                <a:ext uri="{FF2B5EF4-FFF2-40B4-BE49-F238E27FC236}">
                  <a16:creationId xmlns:a16="http://schemas.microsoft.com/office/drawing/2014/main" id="{3D6F5046-EE7D-8246-9181-C8008B8852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8" y="2543"/>
              <a:ext cx="327" cy="81"/>
              <a:chOff x="2199" y="955"/>
              <a:chExt cx="2547" cy="506"/>
            </a:xfrm>
          </p:grpSpPr>
          <p:sp>
            <p:nvSpPr>
              <p:cNvPr id="586" name="Freeform 488">
                <a:extLst>
                  <a:ext uri="{FF2B5EF4-FFF2-40B4-BE49-F238E27FC236}">
                    <a16:creationId xmlns:a16="http://schemas.microsoft.com/office/drawing/2014/main" id="{2BC70CC0-4321-024B-AF9D-8A5A6410F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87" name="Freeform 489">
                <a:extLst>
                  <a:ext uri="{FF2B5EF4-FFF2-40B4-BE49-F238E27FC236}">
                    <a16:creationId xmlns:a16="http://schemas.microsoft.com/office/drawing/2014/main" id="{20F44005-5166-134B-8AB3-6A9E51FBF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88" name="Freeform 490">
                <a:extLst>
                  <a:ext uri="{FF2B5EF4-FFF2-40B4-BE49-F238E27FC236}">
                    <a16:creationId xmlns:a16="http://schemas.microsoft.com/office/drawing/2014/main" id="{0BA88FD7-3F5B-6746-84E1-33C1516E7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89" name="Freeform 491">
                <a:extLst>
                  <a:ext uri="{FF2B5EF4-FFF2-40B4-BE49-F238E27FC236}">
                    <a16:creationId xmlns:a16="http://schemas.microsoft.com/office/drawing/2014/main" id="{D962DE3F-2E0D-664E-B102-B0D3AAF2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90" name="Freeform 492">
                <a:extLst>
                  <a:ext uri="{FF2B5EF4-FFF2-40B4-BE49-F238E27FC236}">
                    <a16:creationId xmlns:a16="http://schemas.microsoft.com/office/drawing/2014/main" id="{9B1AAA88-66EF-7349-AAE1-0A273535CA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91" name="Freeform 493">
                <a:extLst>
                  <a:ext uri="{FF2B5EF4-FFF2-40B4-BE49-F238E27FC236}">
                    <a16:creationId xmlns:a16="http://schemas.microsoft.com/office/drawing/2014/main" id="{44A5772F-C240-384F-A9C2-D08BBC7D8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566" name="Picture 571" descr="laptop_keyboard">
              <a:extLst>
                <a:ext uri="{FF2B5EF4-FFF2-40B4-BE49-F238E27FC236}">
                  <a16:creationId xmlns:a16="http://schemas.microsoft.com/office/drawing/2014/main" id="{606166F4-1E70-3D40-A0B7-C5436E0418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381" y="269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7" name="Freeform 572">
              <a:extLst>
                <a:ext uri="{FF2B5EF4-FFF2-40B4-BE49-F238E27FC236}">
                  <a16:creationId xmlns:a16="http://schemas.microsoft.com/office/drawing/2014/main" id="{146EDD7E-3F6E-C74F-8830-8E04CAABB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" y="259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pic>
          <p:nvPicPr>
            <p:cNvPr id="568" name="Picture 573" descr="screen">
              <a:extLst>
                <a:ext uri="{FF2B5EF4-FFF2-40B4-BE49-F238E27FC236}">
                  <a16:creationId xmlns:a16="http://schemas.microsoft.com/office/drawing/2014/main" id="{97542897-6E1A-F144-9A1C-CF8E1179E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" y="260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9" name="Freeform 574">
              <a:extLst>
                <a:ext uri="{FF2B5EF4-FFF2-40B4-BE49-F238E27FC236}">
                  <a16:creationId xmlns:a16="http://schemas.microsoft.com/office/drawing/2014/main" id="{5091F00D-4B7B-3741-AE22-29DDE7CD4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259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70" name="Freeform 575">
              <a:extLst>
                <a:ext uri="{FF2B5EF4-FFF2-40B4-BE49-F238E27FC236}">
                  <a16:creationId xmlns:a16="http://schemas.microsoft.com/office/drawing/2014/main" id="{B263C037-DBFD-6142-8C36-FF26BAC11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" y="259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71" name="Freeform 576">
              <a:extLst>
                <a:ext uri="{FF2B5EF4-FFF2-40B4-BE49-F238E27FC236}">
                  <a16:creationId xmlns:a16="http://schemas.microsoft.com/office/drawing/2014/main" id="{06604E44-8318-4249-AAA9-C5D53E967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261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72" name="Freeform 577">
              <a:extLst>
                <a:ext uri="{FF2B5EF4-FFF2-40B4-BE49-F238E27FC236}">
                  <a16:creationId xmlns:a16="http://schemas.microsoft.com/office/drawing/2014/main" id="{C9838980-94AA-B548-9555-79034EBAE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" y="269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73" name="Freeform 578">
              <a:extLst>
                <a:ext uri="{FF2B5EF4-FFF2-40B4-BE49-F238E27FC236}">
                  <a16:creationId xmlns:a16="http://schemas.microsoft.com/office/drawing/2014/main" id="{E2F028EC-39B6-BB48-8F1C-9E5EE6E54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" y="261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74" name="Freeform 579">
              <a:extLst>
                <a:ext uri="{FF2B5EF4-FFF2-40B4-BE49-F238E27FC236}">
                  <a16:creationId xmlns:a16="http://schemas.microsoft.com/office/drawing/2014/main" id="{9590576D-E3A5-AE4D-A5BA-062112490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" y="269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75" name="Group 580">
              <a:extLst>
                <a:ext uri="{FF2B5EF4-FFF2-40B4-BE49-F238E27FC236}">
                  <a16:creationId xmlns:a16="http://schemas.microsoft.com/office/drawing/2014/main" id="{658981DA-8A1D-0341-B1BA-9392978BB5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8" y="2737"/>
              <a:ext cx="55" cy="24"/>
              <a:chOff x="1740" y="2642"/>
              <a:chExt cx="752" cy="327"/>
            </a:xfrm>
          </p:grpSpPr>
          <p:sp>
            <p:nvSpPr>
              <p:cNvPr id="580" name="Freeform 581">
                <a:extLst>
                  <a:ext uri="{FF2B5EF4-FFF2-40B4-BE49-F238E27FC236}">
                    <a16:creationId xmlns:a16="http://schemas.microsoft.com/office/drawing/2014/main" id="{437F93D8-B619-2840-A7D2-524A4A561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81" name="Freeform 582">
                <a:extLst>
                  <a:ext uri="{FF2B5EF4-FFF2-40B4-BE49-F238E27FC236}">
                    <a16:creationId xmlns:a16="http://schemas.microsoft.com/office/drawing/2014/main" id="{516EFADC-09F5-5B47-8934-26F395659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82" name="Freeform 583">
                <a:extLst>
                  <a:ext uri="{FF2B5EF4-FFF2-40B4-BE49-F238E27FC236}">
                    <a16:creationId xmlns:a16="http://schemas.microsoft.com/office/drawing/2014/main" id="{158E5B08-E7FE-6C42-99AB-FC383B9A3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83" name="Freeform 584">
                <a:extLst>
                  <a:ext uri="{FF2B5EF4-FFF2-40B4-BE49-F238E27FC236}">
                    <a16:creationId xmlns:a16="http://schemas.microsoft.com/office/drawing/2014/main" id="{CE902AC6-F30F-464F-9B44-53AD006A3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84" name="Freeform 585">
                <a:extLst>
                  <a:ext uri="{FF2B5EF4-FFF2-40B4-BE49-F238E27FC236}">
                    <a16:creationId xmlns:a16="http://schemas.microsoft.com/office/drawing/2014/main" id="{B4AB2E9D-0250-BF4B-A996-829DB6B96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85" name="Freeform 586">
                <a:extLst>
                  <a:ext uri="{FF2B5EF4-FFF2-40B4-BE49-F238E27FC236}">
                    <a16:creationId xmlns:a16="http://schemas.microsoft.com/office/drawing/2014/main" id="{29274E78-9827-A745-B434-5B40145E2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76" name="Freeform 587">
              <a:extLst>
                <a:ext uri="{FF2B5EF4-FFF2-40B4-BE49-F238E27FC236}">
                  <a16:creationId xmlns:a16="http://schemas.microsoft.com/office/drawing/2014/main" id="{261536B8-45B6-F445-94D4-E0995DB32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274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77" name="Freeform 588">
              <a:extLst>
                <a:ext uri="{FF2B5EF4-FFF2-40B4-BE49-F238E27FC236}">
                  <a16:creationId xmlns:a16="http://schemas.microsoft.com/office/drawing/2014/main" id="{D9289D99-04BF-6349-AB04-51F97449B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" y="274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78" name="Freeform 591">
              <a:extLst>
                <a:ext uri="{FF2B5EF4-FFF2-40B4-BE49-F238E27FC236}">
                  <a16:creationId xmlns:a16="http://schemas.microsoft.com/office/drawing/2014/main" id="{4A5B5464-3906-6F40-9142-2A5FD7EE1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273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79" name="Freeform 592">
              <a:extLst>
                <a:ext uri="{FF2B5EF4-FFF2-40B4-BE49-F238E27FC236}">
                  <a16:creationId xmlns:a16="http://schemas.microsoft.com/office/drawing/2014/main" id="{CA04EE6B-FFEC-5D41-9B1B-1C217E56607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9" y="273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592" name="Group 631">
            <a:extLst>
              <a:ext uri="{FF2B5EF4-FFF2-40B4-BE49-F238E27FC236}">
                <a16:creationId xmlns:a16="http://schemas.microsoft.com/office/drawing/2014/main" id="{41271A23-CA38-6E44-918E-38C7011E51F3}"/>
              </a:ext>
            </a:extLst>
          </p:cNvPr>
          <p:cNvGrpSpPr>
            <a:grpSpLocks/>
          </p:cNvGrpSpPr>
          <p:nvPr/>
        </p:nvGrpSpPr>
        <p:grpSpPr bwMode="auto">
          <a:xfrm>
            <a:off x="5640737" y="4813644"/>
            <a:ext cx="585788" cy="419100"/>
            <a:chOff x="5096" y="2218"/>
            <a:chExt cx="369" cy="264"/>
          </a:xfrm>
        </p:grpSpPr>
        <p:grpSp>
          <p:nvGrpSpPr>
            <p:cNvPr id="593" name="Group 622">
              <a:extLst>
                <a:ext uri="{FF2B5EF4-FFF2-40B4-BE49-F238E27FC236}">
                  <a16:creationId xmlns:a16="http://schemas.microsoft.com/office/drawing/2014/main" id="{46B7FDFD-6263-0049-8898-6BC742EE0C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6" y="2218"/>
              <a:ext cx="327" cy="81"/>
              <a:chOff x="2199" y="955"/>
              <a:chExt cx="2547" cy="506"/>
            </a:xfrm>
          </p:grpSpPr>
          <p:sp>
            <p:nvSpPr>
              <p:cNvPr id="596" name="Freeform 623">
                <a:extLst>
                  <a:ext uri="{FF2B5EF4-FFF2-40B4-BE49-F238E27FC236}">
                    <a16:creationId xmlns:a16="http://schemas.microsoft.com/office/drawing/2014/main" id="{8D20DA22-5088-9649-BCD7-C73CFCD69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97" name="Freeform 624">
                <a:extLst>
                  <a:ext uri="{FF2B5EF4-FFF2-40B4-BE49-F238E27FC236}">
                    <a16:creationId xmlns:a16="http://schemas.microsoft.com/office/drawing/2014/main" id="{0860904A-2644-D146-9E9D-528E083D2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98" name="Freeform 625">
                <a:extLst>
                  <a:ext uri="{FF2B5EF4-FFF2-40B4-BE49-F238E27FC236}">
                    <a16:creationId xmlns:a16="http://schemas.microsoft.com/office/drawing/2014/main" id="{FDDA26A1-410C-A64F-B478-B9971D107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99" name="Freeform 626">
                <a:extLst>
                  <a:ext uri="{FF2B5EF4-FFF2-40B4-BE49-F238E27FC236}">
                    <a16:creationId xmlns:a16="http://schemas.microsoft.com/office/drawing/2014/main" id="{746C664C-122A-5E4F-9DC6-D2F925E1D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0" name="Freeform 627">
                <a:extLst>
                  <a:ext uri="{FF2B5EF4-FFF2-40B4-BE49-F238E27FC236}">
                    <a16:creationId xmlns:a16="http://schemas.microsoft.com/office/drawing/2014/main" id="{E72F1D12-443A-5F43-BDF0-414DCEB49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1" name="Freeform 628">
                <a:extLst>
                  <a:ext uri="{FF2B5EF4-FFF2-40B4-BE49-F238E27FC236}">
                    <a16:creationId xmlns:a16="http://schemas.microsoft.com/office/drawing/2014/main" id="{5D2A1B05-1226-0440-BF7D-2BFEDA6C0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594" name="Picture 629" descr="access_point_stylized_small">
              <a:extLst>
                <a:ext uri="{FF2B5EF4-FFF2-40B4-BE49-F238E27FC236}">
                  <a16:creationId xmlns:a16="http://schemas.microsoft.com/office/drawing/2014/main" id="{82574BA4-AF17-7944-AB41-D17C94BDA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" y="2250"/>
              <a:ext cx="273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5" name="Picture 630" descr="access_point_stylized_small">
              <a:extLst>
                <a:ext uri="{FF2B5EF4-FFF2-40B4-BE49-F238E27FC236}">
                  <a16:creationId xmlns:a16="http://schemas.microsoft.com/office/drawing/2014/main" id="{DC390735-CE93-0C4A-B766-A12F55634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" y="2251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2" name="Group 633">
            <a:extLst>
              <a:ext uri="{FF2B5EF4-FFF2-40B4-BE49-F238E27FC236}">
                <a16:creationId xmlns:a16="http://schemas.microsoft.com/office/drawing/2014/main" id="{4350FD48-C690-8545-9BF4-698AA261550D}"/>
              </a:ext>
            </a:extLst>
          </p:cNvPr>
          <p:cNvGrpSpPr>
            <a:grpSpLocks/>
          </p:cNvGrpSpPr>
          <p:nvPr/>
        </p:nvGrpSpPr>
        <p:grpSpPr bwMode="auto">
          <a:xfrm>
            <a:off x="5342287" y="5239094"/>
            <a:ext cx="635000" cy="485775"/>
            <a:chOff x="3061" y="2530"/>
            <a:chExt cx="400" cy="306"/>
          </a:xfrm>
        </p:grpSpPr>
        <p:grpSp>
          <p:nvGrpSpPr>
            <p:cNvPr id="603" name="Group 634">
              <a:extLst>
                <a:ext uri="{FF2B5EF4-FFF2-40B4-BE49-F238E27FC236}">
                  <a16:creationId xmlns:a16="http://schemas.microsoft.com/office/drawing/2014/main" id="{552A577F-109E-9D44-8B58-7E385E9A60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628" name="Freeform 635">
                <a:extLst>
                  <a:ext uri="{FF2B5EF4-FFF2-40B4-BE49-F238E27FC236}">
                    <a16:creationId xmlns:a16="http://schemas.microsoft.com/office/drawing/2014/main" id="{07E6363F-B58C-0246-8270-E48953ECB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29" name="Freeform 636">
                <a:extLst>
                  <a:ext uri="{FF2B5EF4-FFF2-40B4-BE49-F238E27FC236}">
                    <a16:creationId xmlns:a16="http://schemas.microsoft.com/office/drawing/2014/main" id="{68B5ACAA-D666-9541-A8D8-AA65ABE37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30" name="Freeform 637">
                <a:extLst>
                  <a:ext uri="{FF2B5EF4-FFF2-40B4-BE49-F238E27FC236}">
                    <a16:creationId xmlns:a16="http://schemas.microsoft.com/office/drawing/2014/main" id="{BEA43C39-BF36-D746-B30D-D48DF15C1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31" name="Freeform 638">
                <a:extLst>
                  <a:ext uri="{FF2B5EF4-FFF2-40B4-BE49-F238E27FC236}">
                    <a16:creationId xmlns:a16="http://schemas.microsoft.com/office/drawing/2014/main" id="{F0D1093C-5C80-6D41-8E09-0CDD15E8C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32" name="Freeform 639">
                <a:extLst>
                  <a:ext uri="{FF2B5EF4-FFF2-40B4-BE49-F238E27FC236}">
                    <a16:creationId xmlns:a16="http://schemas.microsoft.com/office/drawing/2014/main" id="{9E9A0C6D-F304-DD4B-B151-9DD732DD11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33" name="Freeform 640">
                <a:extLst>
                  <a:ext uri="{FF2B5EF4-FFF2-40B4-BE49-F238E27FC236}">
                    <a16:creationId xmlns:a16="http://schemas.microsoft.com/office/drawing/2014/main" id="{6F86ABC6-22F5-9848-BF21-BF80B41A2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604" name="Picture 641" descr="laptop_keyboard">
              <a:extLst>
                <a:ext uri="{FF2B5EF4-FFF2-40B4-BE49-F238E27FC236}">
                  <a16:creationId xmlns:a16="http://schemas.microsoft.com/office/drawing/2014/main" id="{2F75FAA6-B24C-3142-9A42-C22B7212E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5" name="Freeform 642">
              <a:extLst>
                <a:ext uri="{FF2B5EF4-FFF2-40B4-BE49-F238E27FC236}">
                  <a16:creationId xmlns:a16="http://schemas.microsoft.com/office/drawing/2014/main" id="{DE2C3AD1-FF37-3F41-93C1-631725A3A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pic>
          <p:nvPicPr>
            <p:cNvPr id="606" name="Picture 643" descr="screen">
              <a:extLst>
                <a:ext uri="{FF2B5EF4-FFF2-40B4-BE49-F238E27FC236}">
                  <a16:creationId xmlns:a16="http://schemas.microsoft.com/office/drawing/2014/main" id="{A2EF1EA1-101A-AF4E-8DB1-ED79D93A6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7" name="Freeform 644">
              <a:extLst>
                <a:ext uri="{FF2B5EF4-FFF2-40B4-BE49-F238E27FC236}">
                  <a16:creationId xmlns:a16="http://schemas.microsoft.com/office/drawing/2014/main" id="{6049AAF7-B71A-C44E-AD7A-E4A8F2A89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08" name="Freeform 645">
              <a:extLst>
                <a:ext uri="{FF2B5EF4-FFF2-40B4-BE49-F238E27FC236}">
                  <a16:creationId xmlns:a16="http://schemas.microsoft.com/office/drawing/2014/main" id="{8A2E61CC-8A3C-AB43-8FEE-3D55851BD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09" name="Freeform 646">
              <a:extLst>
                <a:ext uri="{FF2B5EF4-FFF2-40B4-BE49-F238E27FC236}">
                  <a16:creationId xmlns:a16="http://schemas.microsoft.com/office/drawing/2014/main" id="{C7D45B9A-04AF-A94D-9B24-D8FED5751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0" name="Freeform 647">
              <a:extLst>
                <a:ext uri="{FF2B5EF4-FFF2-40B4-BE49-F238E27FC236}">
                  <a16:creationId xmlns:a16="http://schemas.microsoft.com/office/drawing/2014/main" id="{44DDA0A8-6E2C-664F-B104-AF8BD6E14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1" name="Freeform 648">
              <a:extLst>
                <a:ext uri="{FF2B5EF4-FFF2-40B4-BE49-F238E27FC236}">
                  <a16:creationId xmlns:a16="http://schemas.microsoft.com/office/drawing/2014/main" id="{9F887D29-FEA1-6A4F-ABC1-A2D2111BE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2" name="Freeform 649">
              <a:extLst>
                <a:ext uri="{FF2B5EF4-FFF2-40B4-BE49-F238E27FC236}">
                  <a16:creationId xmlns:a16="http://schemas.microsoft.com/office/drawing/2014/main" id="{352D9BC2-81F2-3A4C-86DC-00157C1FA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13" name="Group 650">
              <a:extLst>
                <a:ext uri="{FF2B5EF4-FFF2-40B4-BE49-F238E27FC236}">
                  <a16:creationId xmlns:a16="http://schemas.microsoft.com/office/drawing/2014/main" id="{AA9D5569-9B23-AC4A-B599-A6CA1CC91A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622" name="Freeform 651">
                <a:extLst>
                  <a:ext uri="{FF2B5EF4-FFF2-40B4-BE49-F238E27FC236}">
                    <a16:creationId xmlns:a16="http://schemas.microsoft.com/office/drawing/2014/main" id="{35D8DF33-69DC-7E45-87B0-8973C6A65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23" name="Freeform 652">
                <a:extLst>
                  <a:ext uri="{FF2B5EF4-FFF2-40B4-BE49-F238E27FC236}">
                    <a16:creationId xmlns:a16="http://schemas.microsoft.com/office/drawing/2014/main" id="{64D650D2-9E0C-9B49-BE8B-5A6C0C771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24" name="Freeform 653">
                <a:extLst>
                  <a:ext uri="{FF2B5EF4-FFF2-40B4-BE49-F238E27FC236}">
                    <a16:creationId xmlns:a16="http://schemas.microsoft.com/office/drawing/2014/main" id="{2820DDF6-8985-4B42-B6D6-83B1751EC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25" name="Freeform 654">
                <a:extLst>
                  <a:ext uri="{FF2B5EF4-FFF2-40B4-BE49-F238E27FC236}">
                    <a16:creationId xmlns:a16="http://schemas.microsoft.com/office/drawing/2014/main" id="{63B056C7-AFAC-214A-8E24-48B954AAA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26" name="Freeform 655">
                <a:extLst>
                  <a:ext uri="{FF2B5EF4-FFF2-40B4-BE49-F238E27FC236}">
                    <a16:creationId xmlns:a16="http://schemas.microsoft.com/office/drawing/2014/main" id="{47B78910-4311-804C-9AB1-27331D8E3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27" name="Freeform 656">
                <a:extLst>
                  <a:ext uri="{FF2B5EF4-FFF2-40B4-BE49-F238E27FC236}">
                    <a16:creationId xmlns:a16="http://schemas.microsoft.com/office/drawing/2014/main" id="{BCE3F1EB-7537-3548-B2D0-25DE814A9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14" name="Freeform 657">
              <a:extLst>
                <a:ext uri="{FF2B5EF4-FFF2-40B4-BE49-F238E27FC236}">
                  <a16:creationId xmlns:a16="http://schemas.microsoft.com/office/drawing/2014/main" id="{AEA7FE7B-4E23-5145-AF46-EAD1A9683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5" name="Freeform 658">
              <a:extLst>
                <a:ext uri="{FF2B5EF4-FFF2-40B4-BE49-F238E27FC236}">
                  <a16:creationId xmlns:a16="http://schemas.microsoft.com/office/drawing/2014/main" id="{71870B35-FF8E-A648-9461-BE67BD42B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6" name="Freeform 659">
              <a:extLst>
                <a:ext uri="{FF2B5EF4-FFF2-40B4-BE49-F238E27FC236}">
                  <a16:creationId xmlns:a16="http://schemas.microsoft.com/office/drawing/2014/main" id="{14DF7B21-9989-CE4A-8CD2-77167155A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7" name="Freeform 660">
              <a:extLst>
                <a:ext uri="{FF2B5EF4-FFF2-40B4-BE49-F238E27FC236}">
                  <a16:creationId xmlns:a16="http://schemas.microsoft.com/office/drawing/2014/main" id="{01249498-5D68-DC4A-8598-DBC5E0FAA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8" name="Freeform 661">
              <a:extLst>
                <a:ext uri="{FF2B5EF4-FFF2-40B4-BE49-F238E27FC236}">
                  <a16:creationId xmlns:a16="http://schemas.microsoft.com/office/drawing/2014/main" id="{39AB67DD-19DB-5B4A-9ECB-0D8434372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9" name="Freeform 662">
              <a:extLst>
                <a:ext uri="{FF2B5EF4-FFF2-40B4-BE49-F238E27FC236}">
                  <a16:creationId xmlns:a16="http://schemas.microsoft.com/office/drawing/2014/main" id="{50095490-4E5B-2C4F-A578-E6823DF0D7A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0" name="Freeform 663">
              <a:extLst>
                <a:ext uri="{FF2B5EF4-FFF2-40B4-BE49-F238E27FC236}">
                  <a16:creationId xmlns:a16="http://schemas.microsoft.com/office/drawing/2014/main" id="{5F7C8605-C574-AF40-A25A-18D07E945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1" name="Freeform 664">
              <a:extLst>
                <a:ext uri="{FF2B5EF4-FFF2-40B4-BE49-F238E27FC236}">
                  <a16:creationId xmlns:a16="http://schemas.microsoft.com/office/drawing/2014/main" id="{5B56B3ED-95B3-FC4B-AEC8-78598F390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34" name="Group 665">
            <a:extLst>
              <a:ext uri="{FF2B5EF4-FFF2-40B4-BE49-F238E27FC236}">
                <a16:creationId xmlns:a16="http://schemas.microsoft.com/office/drawing/2014/main" id="{2A813063-25A9-2348-B34A-4FB30E3C361C}"/>
              </a:ext>
            </a:extLst>
          </p:cNvPr>
          <p:cNvGrpSpPr>
            <a:grpSpLocks/>
          </p:cNvGrpSpPr>
          <p:nvPr/>
        </p:nvGrpSpPr>
        <p:grpSpPr bwMode="auto">
          <a:xfrm>
            <a:off x="5824887" y="5294656"/>
            <a:ext cx="635000" cy="485775"/>
            <a:chOff x="3061" y="2530"/>
            <a:chExt cx="400" cy="306"/>
          </a:xfrm>
        </p:grpSpPr>
        <p:grpSp>
          <p:nvGrpSpPr>
            <p:cNvPr id="635" name="Group 666">
              <a:extLst>
                <a:ext uri="{FF2B5EF4-FFF2-40B4-BE49-F238E27FC236}">
                  <a16:creationId xmlns:a16="http://schemas.microsoft.com/office/drawing/2014/main" id="{E488256B-5F4C-7240-9A3D-138A9D926A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660" name="Freeform 667">
                <a:extLst>
                  <a:ext uri="{FF2B5EF4-FFF2-40B4-BE49-F238E27FC236}">
                    <a16:creationId xmlns:a16="http://schemas.microsoft.com/office/drawing/2014/main" id="{30264AAC-A818-2C48-908B-3E20162B4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61" name="Freeform 668">
                <a:extLst>
                  <a:ext uri="{FF2B5EF4-FFF2-40B4-BE49-F238E27FC236}">
                    <a16:creationId xmlns:a16="http://schemas.microsoft.com/office/drawing/2014/main" id="{507FFE91-D066-EC44-8EE2-F5D3981A3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62" name="Freeform 669">
                <a:extLst>
                  <a:ext uri="{FF2B5EF4-FFF2-40B4-BE49-F238E27FC236}">
                    <a16:creationId xmlns:a16="http://schemas.microsoft.com/office/drawing/2014/main" id="{57E92C77-54EE-0845-97FB-2FE89243B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63" name="Freeform 670">
                <a:extLst>
                  <a:ext uri="{FF2B5EF4-FFF2-40B4-BE49-F238E27FC236}">
                    <a16:creationId xmlns:a16="http://schemas.microsoft.com/office/drawing/2014/main" id="{889E7C82-E5D9-8043-8A50-F87E4DA42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64" name="Freeform 671">
                <a:extLst>
                  <a:ext uri="{FF2B5EF4-FFF2-40B4-BE49-F238E27FC236}">
                    <a16:creationId xmlns:a16="http://schemas.microsoft.com/office/drawing/2014/main" id="{6EEB3AC9-B797-2E4E-B758-615021875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65" name="Freeform 672">
                <a:extLst>
                  <a:ext uri="{FF2B5EF4-FFF2-40B4-BE49-F238E27FC236}">
                    <a16:creationId xmlns:a16="http://schemas.microsoft.com/office/drawing/2014/main" id="{BF0B78D6-7D03-B248-8646-B7A4D8DB8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636" name="Picture 673" descr="laptop_keyboard">
              <a:extLst>
                <a:ext uri="{FF2B5EF4-FFF2-40B4-BE49-F238E27FC236}">
                  <a16:creationId xmlns:a16="http://schemas.microsoft.com/office/drawing/2014/main" id="{818E4316-ADEB-AE4B-A699-D416E1C587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7" name="Freeform 674">
              <a:extLst>
                <a:ext uri="{FF2B5EF4-FFF2-40B4-BE49-F238E27FC236}">
                  <a16:creationId xmlns:a16="http://schemas.microsoft.com/office/drawing/2014/main" id="{A1178674-C6C6-D942-80CB-75C6BFD08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pic>
          <p:nvPicPr>
            <p:cNvPr id="638" name="Picture 675" descr="screen">
              <a:extLst>
                <a:ext uri="{FF2B5EF4-FFF2-40B4-BE49-F238E27FC236}">
                  <a16:creationId xmlns:a16="http://schemas.microsoft.com/office/drawing/2014/main" id="{A7347B7E-CCF5-FF42-83C4-25E95D6DDD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9" name="Freeform 676">
              <a:extLst>
                <a:ext uri="{FF2B5EF4-FFF2-40B4-BE49-F238E27FC236}">
                  <a16:creationId xmlns:a16="http://schemas.microsoft.com/office/drawing/2014/main" id="{00ECEF64-E8C8-4048-95B9-291C901D7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0" name="Freeform 677">
              <a:extLst>
                <a:ext uri="{FF2B5EF4-FFF2-40B4-BE49-F238E27FC236}">
                  <a16:creationId xmlns:a16="http://schemas.microsoft.com/office/drawing/2014/main" id="{0014A409-D9B4-A949-98B0-56F9722D9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1" name="Freeform 678">
              <a:extLst>
                <a:ext uri="{FF2B5EF4-FFF2-40B4-BE49-F238E27FC236}">
                  <a16:creationId xmlns:a16="http://schemas.microsoft.com/office/drawing/2014/main" id="{B32C60B6-03BE-AE4B-A8B2-253AD5DB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2" name="Freeform 679">
              <a:extLst>
                <a:ext uri="{FF2B5EF4-FFF2-40B4-BE49-F238E27FC236}">
                  <a16:creationId xmlns:a16="http://schemas.microsoft.com/office/drawing/2014/main" id="{B023ADC3-7539-F145-B52F-5ADE8AAA9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3" name="Freeform 680">
              <a:extLst>
                <a:ext uri="{FF2B5EF4-FFF2-40B4-BE49-F238E27FC236}">
                  <a16:creationId xmlns:a16="http://schemas.microsoft.com/office/drawing/2014/main" id="{8DC2FD41-54FB-1B4E-AE8D-D4E49D45C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4" name="Freeform 681">
              <a:extLst>
                <a:ext uri="{FF2B5EF4-FFF2-40B4-BE49-F238E27FC236}">
                  <a16:creationId xmlns:a16="http://schemas.microsoft.com/office/drawing/2014/main" id="{135825F9-10E4-2C4A-A3EB-E3C7A1860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45" name="Group 682">
              <a:extLst>
                <a:ext uri="{FF2B5EF4-FFF2-40B4-BE49-F238E27FC236}">
                  <a16:creationId xmlns:a16="http://schemas.microsoft.com/office/drawing/2014/main" id="{18B7D007-F2F8-2041-A3B3-4AAC42AC9D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654" name="Freeform 683">
                <a:extLst>
                  <a:ext uri="{FF2B5EF4-FFF2-40B4-BE49-F238E27FC236}">
                    <a16:creationId xmlns:a16="http://schemas.microsoft.com/office/drawing/2014/main" id="{C9CDCED6-729A-B548-A704-978153940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55" name="Freeform 684">
                <a:extLst>
                  <a:ext uri="{FF2B5EF4-FFF2-40B4-BE49-F238E27FC236}">
                    <a16:creationId xmlns:a16="http://schemas.microsoft.com/office/drawing/2014/main" id="{24052544-85C6-0C47-B814-CD736AF3F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56" name="Freeform 685">
                <a:extLst>
                  <a:ext uri="{FF2B5EF4-FFF2-40B4-BE49-F238E27FC236}">
                    <a16:creationId xmlns:a16="http://schemas.microsoft.com/office/drawing/2014/main" id="{6294FE3C-811A-494B-A379-68E78C7B7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57" name="Freeform 686">
                <a:extLst>
                  <a:ext uri="{FF2B5EF4-FFF2-40B4-BE49-F238E27FC236}">
                    <a16:creationId xmlns:a16="http://schemas.microsoft.com/office/drawing/2014/main" id="{14E79AE5-BBCC-114C-AF2F-57A092C70B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58" name="Freeform 687">
                <a:extLst>
                  <a:ext uri="{FF2B5EF4-FFF2-40B4-BE49-F238E27FC236}">
                    <a16:creationId xmlns:a16="http://schemas.microsoft.com/office/drawing/2014/main" id="{87C488F6-CAF2-4349-8DCB-F47AF6FC0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59" name="Freeform 688">
                <a:extLst>
                  <a:ext uri="{FF2B5EF4-FFF2-40B4-BE49-F238E27FC236}">
                    <a16:creationId xmlns:a16="http://schemas.microsoft.com/office/drawing/2014/main" id="{F96E81D8-978B-5E49-94AC-C77AF2614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46" name="Freeform 689">
              <a:extLst>
                <a:ext uri="{FF2B5EF4-FFF2-40B4-BE49-F238E27FC236}">
                  <a16:creationId xmlns:a16="http://schemas.microsoft.com/office/drawing/2014/main" id="{986E1BA8-56FE-2F4F-B3AB-0EA671F5E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7" name="Freeform 690">
              <a:extLst>
                <a:ext uri="{FF2B5EF4-FFF2-40B4-BE49-F238E27FC236}">
                  <a16:creationId xmlns:a16="http://schemas.microsoft.com/office/drawing/2014/main" id="{032047D0-42E0-4B46-895E-03472FB4D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8" name="Freeform 691">
              <a:extLst>
                <a:ext uri="{FF2B5EF4-FFF2-40B4-BE49-F238E27FC236}">
                  <a16:creationId xmlns:a16="http://schemas.microsoft.com/office/drawing/2014/main" id="{FA89F6A3-14E8-1E4F-88E9-66EE672B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9" name="Freeform 692">
              <a:extLst>
                <a:ext uri="{FF2B5EF4-FFF2-40B4-BE49-F238E27FC236}">
                  <a16:creationId xmlns:a16="http://schemas.microsoft.com/office/drawing/2014/main" id="{D515CEFC-F72A-2B4C-8178-A7F2D78AC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50" name="Freeform 693">
              <a:extLst>
                <a:ext uri="{FF2B5EF4-FFF2-40B4-BE49-F238E27FC236}">
                  <a16:creationId xmlns:a16="http://schemas.microsoft.com/office/drawing/2014/main" id="{179531AD-F08A-C641-A873-F2E8AEE5E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51" name="Freeform 694">
              <a:extLst>
                <a:ext uri="{FF2B5EF4-FFF2-40B4-BE49-F238E27FC236}">
                  <a16:creationId xmlns:a16="http://schemas.microsoft.com/office/drawing/2014/main" id="{73AACF3A-FA16-9C4F-8B6F-B0A8B43B758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52" name="Freeform 695">
              <a:extLst>
                <a:ext uri="{FF2B5EF4-FFF2-40B4-BE49-F238E27FC236}">
                  <a16:creationId xmlns:a16="http://schemas.microsoft.com/office/drawing/2014/main" id="{15FD6D01-4885-FE49-9A11-07A76235F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53" name="Freeform 696">
              <a:extLst>
                <a:ext uri="{FF2B5EF4-FFF2-40B4-BE49-F238E27FC236}">
                  <a16:creationId xmlns:a16="http://schemas.microsoft.com/office/drawing/2014/main" id="{84BBF509-8F69-EB4E-9420-AC4976319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66" name="Group 699">
            <a:extLst>
              <a:ext uri="{FF2B5EF4-FFF2-40B4-BE49-F238E27FC236}">
                <a16:creationId xmlns:a16="http://schemas.microsoft.com/office/drawing/2014/main" id="{02B4AC8E-378E-3547-A03F-EB9A037CC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410188" y="4748833"/>
            <a:ext cx="501650" cy="512763"/>
            <a:chOff x="2839" y="3501"/>
            <a:chExt cx="755" cy="803"/>
          </a:xfrm>
        </p:grpSpPr>
        <p:pic>
          <p:nvPicPr>
            <p:cNvPr id="667" name="Picture 700" descr="desktop_computer_stylized_medium">
              <a:extLst>
                <a:ext uri="{FF2B5EF4-FFF2-40B4-BE49-F238E27FC236}">
                  <a16:creationId xmlns:a16="http://schemas.microsoft.com/office/drawing/2014/main" id="{71724573-60B3-124B-B985-CADFBB1B2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8" name="Freeform 701">
              <a:extLst>
                <a:ext uri="{FF2B5EF4-FFF2-40B4-BE49-F238E27FC236}">
                  <a16:creationId xmlns:a16="http://schemas.microsoft.com/office/drawing/2014/main" id="{E65649AC-8FC0-F443-9BCF-46161D993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69" name="Group 702">
            <a:extLst>
              <a:ext uri="{FF2B5EF4-FFF2-40B4-BE49-F238E27FC236}">
                <a16:creationId xmlns:a16="http://schemas.microsoft.com/office/drawing/2014/main" id="{193A9924-4D79-4547-A4DE-2DF0DB24940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561000" y="4321796"/>
            <a:ext cx="501650" cy="512762"/>
            <a:chOff x="2839" y="3501"/>
            <a:chExt cx="755" cy="803"/>
          </a:xfrm>
        </p:grpSpPr>
        <p:pic>
          <p:nvPicPr>
            <p:cNvPr id="670" name="Picture 703" descr="desktop_computer_stylized_medium">
              <a:extLst>
                <a:ext uri="{FF2B5EF4-FFF2-40B4-BE49-F238E27FC236}">
                  <a16:creationId xmlns:a16="http://schemas.microsoft.com/office/drawing/2014/main" id="{C8CA1A81-D304-424F-87F7-FEE71560C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1" name="Freeform 704">
              <a:extLst>
                <a:ext uri="{FF2B5EF4-FFF2-40B4-BE49-F238E27FC236}">
                  <a16:creationId xmlns:a16="http://schemas.microsoft.com/office/drawing/2014/main" id="{A593126A-F019-4948-B6F9-9F0BBDC12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72" name="Group 705">
            <a:extLst>
              <a:ext uri="{FF2B5EF4-FFF2-40B4-BE49-F238E27FC236}">
                <a16:creationId xmlns:a16="http://schemas.microsoft.com/office/drawing/2014/main" id="{782ACF55-310A-7742-B762-459ADBC589A6}"/>
              </a:ext>
            </a:extLst>
          </p:cNvPr>
          <p:cNvGrpSpPr>
            <a:grpSpLocks/>
          </p:cNvGrpSpPr>
          <p:nvPr/>
        </p:nvGrpSpPr>
        <p:grpSpPr bwMode="auto">
          <a:xfrm>
            <a:off x="2234100" y="4709146"/>
            <a:ext cx="501650" cy="512762"/>
            <a:chOff x="2839" y="3501"/>
            <a:chExt cx="755" cy="803"/>
          </a:xfrm>
        </p:grpSpPr>
        <p:pic>
          <p:nvPicPr>
            <p:cNvPr id="673" name="Picture 706" descr="desktop_computer_stylized_medium">
              <a:extLst>
                <a:ext uri="{FF2B5EF4-FFF2-40B4-BE49-F238E27FC236}">
                  <a16:creationId xmlns:a16="http://schemas.microsoft.com/office/drawing/2014/main" id="{B4D37DEA-5391-6A48-B22B-C5003F10CD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4" name="Freeform 707">
              <a:extLst>
                <a:ext uri="{FF2B5EF4-FFF2-40B4-BE49-F238E27FC236}">
                  <a16:creationId xmlns:a16="http://schemas.microsoft.com/office/drawing/2014/main" id="{3BF185DB-3612-4349-821B-4CFDFD538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75" name="Group 708">
            <a:extLst>
              <a:ext uri="{FF2B5EF4-FFF2-40B4-BE49-F238E27FC236}">
                <a16:creationId xmlns:a16="http://schemas.microsoft.com/office/drawing/2014/main" id="{97B144E7-A54B-CA4C-B04F-A2F25E986C27}"/>
              </a:ext>
            </a:extLst>
          </p:cNvPr>
          <p:cNvGrpSpPr>
            <a:grpSpLocks/>
          </p:cNvGrpSpPr>
          <p:nvPr/>
        </p:nvGrpSpPr>
        <p:grpSpPr bwMode="auto">
          <a:xfrm>
            <a:off x="2035663" y="5148883"/>
            <a:ext cx="501650" cy="512763"/>
            <a:chOff x="2839" y="3501"/>
            <a:chExt cx="755" cy="803"/>
          </a:xfrm>
        </p:grpSpPr>
        <p:pic>
          <p:nvPicPr>
            <p:cNvPr id="676" name="Picture 709" descr="desktop_computer_stylized_medium">
              <a:extLst>
                <a:ext uri="{FF2B5EF4-FFF2-40B4-BE49-F238E27FC236}">
                  <a16:creationId xmlns:a16="http://schemas.microsoft.com/office/drawing/2014/main" id="{BC4923DF-E580-E043-87E0-54FA60E4E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7" name="Freeform 710">
              <a:extLst>
                <a:ext uri="{FF2B5EF4-FFF2-40B4-BE49-F238E27FC236}">
                  <a16:creationId xmlns:a16="http://schemas.microsoft.com/office/drawing/2014/main" id="{42EC1204-645A-4842-92FE-2F13DBC97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337CC03-6B75-DD4E-AEF4-E8B1E9874303}"/>
              </a:ext>
            </a:extLst>
          </p:cNvPr>
          <p:cNvGrpSpPr/>
          <p:nvPr/>
        </p:nvGrpSpPr>
        <p:grpSpPr>
          <a:xfrm>
            <a:off x="3021501" y="4492486"/>
            <a:ext cx="1951525" cy="1263172"/>
            <a:chOff x="7891681" y="3099042"/>
            <a:chExt cx="2342453" cy="1569939"/>
          </a:xfrm>
        </p:grpSpPr>
        <p:sp>
          <p:nvSpPr>
            <p:cNvPr id="678" name="Oval 800">
              <a:extLst>
                <a:ext uri="{FF2B5EF4-FFF2-40B4-BE49-F238E27FC236}">
                  <a16:creationId xmlns:a16="http://schemas.microsoft.com/office/drawing/2014/main" id="{10688176-2675-9F46-B6CD-4D634B244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5510" y="3593195"/>
              <a:ext cx="69106" cy="7912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79" name="Group 817">
              <a:extLst>
                <a:ext uri="{FF2B5EF4-FFF2-40B4-BE49-F238E27FC236}">
                  <a16:creationId xmlns:a16="http://schemas.microsoft.com/office/drawing/2014/main" id="{3894D620-6D9E-8346-8516-F7389ED026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22376" y="3275911"/>
              <a:ext cx="615031" cy="694531"/>
              <a:chOff x="2920" y="1424"/>
              <a:chExt cx="326" cy="320"/>
            </a:xfrm>
          </p:grpSpPr>
          <p:sp>
            <p:nvSpPr>
              <p:cNvPr id="680" name="Oval 818">
                <a:extLst>
                  <a:ext uri="{FF2B5EF4-FFF2-40B4-BE49-F238E27FC236}">
                    <a16:creationId xmlns:a16="http://schemas.microsoft.com/office/drawing/2014/main" id="{11052586-B35E-DD4B-8AEC-F4861D0C9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81" name="Group 819">
                <a:extLst>
                  <a:ext uri="{FF2B5EF4-FFF2-40B4-BE49-F238E27FC236}">
                    <a16:creationId xmlns:a16="http://schemas.microsoft.com/office/drawing/2014/main" id="{ECD32DC1-931D-D54F-8659-4C948098C6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683" name="Oval 820">
                  <a:extLst>
                    <a:ext uri="{FF2B5EF4-FFF2-40B4-BE49-F238E27FC236}">
                      <a16:creationId xmlns:a16="http://schemas.microsoft.com/office/drawing/2014/main" id="{3304D76E-6F1B-7745-A3CB-304D98B356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Oval 821">
                  <a:extLst>
                    <a:ext uri="{FF2B5EF4-FFF2-40B4-BE49-F238E27FC236}">
                      <a16:creationId xmlns:a16="http://schemas.microsoft.com/office/drawing/2014/main" id="{74755B4A-1CD5-5744-9D5B-A2B52FF8D4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Oval 822">
                  <a:extLst>
                    <a:ext uri="{FF2B5EF4-FFF2-40B4-BE49-F238E27FC236}">
                      <a16:creationId xmlns:a16="http://schemas.microsoft.com/office/drawing/2014/main" id="{4C9ED777-1C5F-D14C-85A1-B0DD4AB517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Oval 823">
                  <a:extLst>
                    <a:ext uri="{FF2B5EF4-FFF2-40B4-BE49-F238E27FC236}">
                      <a16:creationId xmlns:a16="http://schemas.microsoft.com/office/drawing/2014/main" id="{31AB0A7A-58BA-3043-BD5D-31AC5EB274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824">
                  <a:extLst>
                    <a:ext uri="{FF2B5EF4-FFF2-40B4-BE49-F238E27FC236}">
                      <a16:creationId xmlns:a16="http://schemas.microsoft.com/office/drawing/2014/main" id="{259CA958-5773-B14D-898D-D3612E11BD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82" name="Freeform 825">
                <a:extLst>
                  <a:ext uri="{FF2B5EF4-FFF2-40B4-BE49-F238E27FC236}">
                    <a16:creationId xmlns:a16="http://schemas.microsoft.com/office/drawing/2014/main" id="{07C15FD6-3BA5-3648-9F8B-5D0B7E898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88" name="Group 783">
              <a:extLst>
                <a:ext uri="{FF2B5EF4-FFF2-40B4-BE49-F238E27FC236}">
                  <a16:creationId xmlns:a16="http://schemas.microsoft.com/office/drawing/2014/main" id="{0710E690-D315-AD40-8470-BF130355A7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2147" y="3619386"/>
              <a:ext cx="393690" cy="1049595"/>
              <a:chOff x="3130" y="3288"/>
              <a:chExt cx="410" cy="742"/>
            </a:xfrm>
          </p:grpSpPr>
          <p:sp>
            <p:nvSpPr>
              <p:cNvPr id="689" name="Line 270">
                <a:extLst>
                  <a:ext uri="{FF2B5EF4-FFF2-40B4-BE49-F238E27FC236}">
                    <a16:creationId xmlns:a16="http://schemas.microsoft.com/office/drawing/2014/main" id="{04149AE5-43DA-3047-BFDC-5CFB58462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0" name="Line 271">
                <a:extLst>
                  <a:ext uri="{FF2B5EF4-FFF2-40B4-BE49-F238E27FC236}">
                    <a16:creationId xmlns:a16="http://schemas.microsoft.com/office/drawing/2014/main" id="{6338FFA1-2B24-C444-8D8F-3277B2D87F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1" name="Line 272">
                <a:extLst>
                  <a:ext uri="{FF2B5EF4-FFF2-40B4-BE49-F238E27FC236}">
                    <a16:creationId xmlns:a16="http://schemas.microsoft.com/office/drawing/2014/main" id="{C56657E2-C2C8-D445-8165-8F8545249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2" name="Line 273">
                <a:extLst>
                  <a:ext uri="{FF2B5EF4-FFF2-40B4-BE49-F238E27FC236}">
                    <a16:creationId xmlns:a16="http://schemas.microsoft.com/office/drawing/2014/main" id="{B7B82588-44BD-2D40-AFBE-88A049E7C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3" name="Line 274">
                <a:extLst>
                  <a:ext uri="{FF2B5EF4-FFF2-40B4-BE49-F238E27FC236}">
                    <a16:creationId xmlns:a16="http://schemas.microsoft.com/office/drawing/2014/main" id="{B49C6B4C-26A6-464B-A658-C25BD053BD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4" name="Line 275">
                <a:extLst>
                  <a:ext uri="{FF2B5EF4-FFF2-40B4-BE49-F238E27FC236}">
                    <a16:creationId xmlns:a16="http://schemas.microsoft.com/office/drawing/2014/main" id="{9DEE2C80-A67F-BC44-917A-FAEB31A8FD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5" name="Line 276">
                <a:extLst>
                  <a:ext uri="{FF2B5EF4-FFF2-40B4-BE49-F238E27FC236}">
                    <a16:creationId xmlns:a16="http://schemas.microsoft.com/office/drawing/2014/main" id="{5A46DA7F-F265-CB4C-A51D-41A95E0B2D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6" name="Line 277">
                <a:extLst>
                  <a:ext uri="{FF2B5EF4-FFF2-40B4-BE49-F238E27FC236}">
                    <a16:creationId xmlns:a16="http://schemas.microsoft.com/office/drawing/2014/main" id="{593E4D81-9E83-E74D-8F06-058D326BB9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7" name="Line 278">
                <a:extLst>
                  <a:ext uri="{FF2B5EF4-FFF2-40B4-BE49-F238E27FC236}">
                    <a16:creationId xmlns:a16="http://schemas.microsoft.com/office/drawing/2014/main" id="{19A8EFE0-C98F-E44D-993F-B51434E6A0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8" name="Line 279">
                <a:extLst>
                  <a:ext uri="{FF2B5EF4-FFF2-40B4-BE49-F238E27FC236}">
                    <a16:creationId xmlns:a16="http://schemas.microsoft.com/office/drawing/2014/main" id="{B0DE46EE-854B-7449-A982-B3A715EBF3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9" name="Line 280">
                <a:extLst>
                  <a:ext uri="{FF2B5EF4-FFF2-40B4-BE49-F238E27FC236}">
                    <a16:creationId xmlns:a16="http://schemas.microsoft.com/office/drawing/2014/main" id="{13490F49-1356-1849-AFBC-6C97EFE1E6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0" name="Line 281">
                <a:extLst>
                  <a:ext uri="{FF2B5EF4-FFF2-40B4-BE49-F238E27FC236}">
                    <a16:creationId xmlns:a16="http://schemas.microsoft.com/office/drawing/2014/main" id="{03009224-D46D-E74D-B16C-6D0BBBCFB7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1" name="Line 282">
                <a:extLst>
                  <a:ext uri="{FF2B5EF4-FFF2-40B4-BE49-F238E27FC236}">
                    <a16:creationId xmlns:a16="http://schemas.microsoft.com/office/drawing/2014/main" id="{195799B9-BB33-BC4E-BA89-837E62925C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2" name="Line 283">
                <a:extLst>
                  <a:ext uri="{FF2B5EF4-FFF2-40B4-BE49-F238E27FC236}">
                    <a16:creationId xmlns:a16="http://schemas.microsoft.com/office/drawing/2014/main" id="{5617F8DF-F9E1-5043-8A1C-F0FA02039F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3" name="Line 284">
                <a:extLst>
                  <a:ext uri="{FF2B5EF4-FFF2-40B4-BE49-F238E27FC236}">
                    <a16:creationId xmlns:a16="http://schemas.microsoft.com/office/drawing/2014/main" id="{A0BBBAC8-FD74-EF44-A13C-105333752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04" name="Group 703">
              <a:extLst>
                <a:ext uri="{FF2B5EF4-FFF2-40B4-BE49-F238E27FC236}">
                  <a16:creationId xmlns:a16="http://schemas.microsoft.com/office/drawing/2014/main" id="{42EB9871-56EA-2341-96EB-5728B4E754D6}"/>
                </a:ext>
              </a:extLst>
            </p:cNvPr>
            <p:cNvGrpSpPr/>
            <p:nvPr/>
          </p:nvGrpSpPr>
          <p:grpSpPr>
            <a:xfrm>
              <a:off x="8405402" y="3099042"/>
              <a:ext cx="527285" cy="593983"/>
              <a:chOff x="8328836" y="2202873"/>
              <a:chExt cx="527285" cy="593983"/>
            </a:xfrm>
          </p:grpSpPr>
          <p:pic>
            <p:nvPicPr>
              <p:cNvPr id="705" name="Picture 653" descr="iphone_stylized_small">
                <a:extLst>
                  <a:ext uri="{FF2B5EF4-FFF2-40B4-BE49-F238E27FC236}">
                    <a16:creationId xmlns:a16="http://schemas.microsoft.com/office/drawing/2014/main" id="{3B41EE83-D29B-9B4A-9E7E-CDC2C57381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66432" y="2271663"/>
                <a:ext cx="180509" cy="525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706" name="Group 850">
                <a:extLst>
                  <a:ext uri="{FF2B5EF4-FFF2-40B4-BE49-F238E27FC236}">
                    <a16:creationId xmlns:a16="http://schemas.microsoft.com/office/drawing/2014/main" id="{A2B15487-5874-8E4F-A2D2-3B4F8B949D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8836" y="2202873"/>
                <a:ext cx="527285" cy="118466"/>
                <a:chOff x="2199" y="955"/>
                <a:chExt cx="2547" cy="506"/>
              </a:xfrm>
            </p:grpSpPr>
            <p:sp>
              <p:nvSpPr>
                <p:cNvPr id="707" name="Freeform 851">
                  <a:extLst>
                    <a:ext uri="{FF2B5EF4-FFF2-40B4-BE49-F238E27FC236}">
                      <a16:creationId xmlns:a16="http://schemas.microsoft.com/office/drawing/2014/main" id="{F198C428-7BD3-9547-B5FE-EC2B2E4B3F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Freeform 852">
                  <a:extLst>
                    <a:ext uri="{FF2B5EF4-FFF2-40B4-BE49-F238E27FC236}">
                      <a16:creationId xmlns:a16="http://schemas.microsoft.com/office/drawing/2014/main" id="{2BF34BB6-4817-E041-B51A-FF030BD85D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853">
                  <a:extLst>
                    <a:ext uri="{FF2B5EF4-FFF2-40B4-BE49-F238E27FC236}">
                      <a16:creationId xmlns:a16="http://schemas.microsoft.com/office/drawing/2014/main" id="{1F12D98B-9D91-2C4A-9A60-79ED30FF4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854">
                  <a:extLst>
                    <a:ext uri="{FF2B5EF4-FFF2-40B4-BE49-F238E27FC236}">
                      <a16:creationId xmlns:a16="http://schemas.microsoft.com/office/drawing/2014/main" id="{9DF11EBC-0004-A948-BFDC-FDE61D97F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855">
                  <a:extLst>
                    <a:ext uri="{FF2B5EF4-FFF2-40B4-BE49-F238E27FC236}">
                      <a16:creationId xmlns:a16="http://schemas.microsoft.com/office/drawing/2014/main" id="{E7293A64-2C3C-9646-B157-AA28AC5BA8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856">
                  <a:extLst>
                    <a:ext uri="{FF2B5EF4-FFF2-40B4-BE49-F238E27FC236}">
                      <a16:creationId xmlns:a16="http://schemas.microsoft.com/office/drawing/2014/main" id="{3F0646E8-B992-F84E-AF32-0F3C879615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13" name="Group 712">
              <a:extLst>
                <a:ext uri="{FF2B5EF4-FFF2-40B4-BE49-F238E27FC236}">
                  <a16:creationId xmlns:a16="http://schemas.microsoft.com/office/drawing/2014/main" id="{A5689340-E6EB-1E4C-B299-F2EC3B1CDBCC}"/>
                </a:ext>
              </a:extLst>
            </p:cNvPr>
            <p:cNvGrpSpPr/>
            <p:nvPr/>
          </p:nvGrpSpPr>
          <p:grpSpPr>
            <a:xfrm>
              <a:off x="7891681" y="4024818"/>
              <a:ext cx="1120341" cy="347863"/>
              <a:chOff x="9561515" y="2748013"/>
              <a:chExt cx="1120341" cy="347863"/>
            </a:xfrm>
          </p:grpSpPr>
          <p:pic>
            <p:nvPicPr>
              <p:cNvPr id="714" name="Picture 603" descr="car_icon_small">
                <a:extLst>
                  <a:ext uri="{FF2B5EF4-FFF2-40B4-BE49-F238E27FC236}">
                    <a16:creationId xmlns:a16="http://schemas.microsoft.com/office/drawing/2014/main" id="{64B67A9E-AD4C-A44D-8D74-4BA4FA5BC4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1515" y="2826814"/>
                <a:ext cx="1120341" cy="269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715" name="Group 850">
                <a:extLst>
                  <a:ext uri="{FF2B5EF4-FFF2-40B4-BE49-F238E27FC236}">
                    <a16:creationId xmlns:a16="http://schemas.microsoft.com/office/drawing/2014/main" id="{84052C40-E105-A342-89B4-BDF61A2D5A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88587" y="2748013"/>
                <a:ext cx="527285" cy="118466"/>
                <a:chOff x="2199" y="955"/>
                <a:chExt cx="2547" cy="506"/>
              </a:xfrm>
            </p:grpSpPr>
            <p:sp>
              <p:nvSpPr>
                <p:cNvPr id="717" name="Freeform 851">
                  <a:extLst>
                    <a:ext uri="{FF2B5EF4-FFF2-40B4-BE49-F238E27FC236}">
                      <a16:creationId xmlns:a16="http://schemas.microsoft.com/office/drawing/2014/main" id="{0BA44966-8A4E-BB43-959B-A59F35AB55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852">
                  <a:extLst>
                    <a:ext uri="{FF2B5EF4-FFF2-40B4-BE49-F238E27FC236}">
                      <a16:creationId xmlns:a16="http://schemas.microsoft.com/office/drawing/2014/main" id="{5DC04172-F777-E646-93C2-4CDF96DA88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853">
                  <a:extLst>
                    <a:ext uri="{FF2B5EF4-FFF2-40B4-BE49-F238E27FC236}">
                      <a16:creationId xmlns:a16="http://schemas.microsoft.com/office/drawing/2014/main" id="{A55970CF-BAEF-CD49-9BCE-C69AB8A5C4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854">
                  <a:extLst>
                    <a:ext uri="{FF2B5EF4-FFF2-40B4-BE49-F238E27FC236}">
                      <a16:creationId xmlns:a16="http://schemas.microsoft.com/office/drawing/2014/main" id="{2986E248-F171-5D48-8739-D2298CCA87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Freeform 855">
                  <a:extLst>
                    <a:ext uri="{FF2B5EF4-FFF2-40B4-BE49-F238E27FC236}">
                      <a16:creationId xmlns:a16="http://schemas.microsoft.com/office/drawing/2014/main" id="{49F0B7F7-B410-9C43-9C2A-1B8B752592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856">
                  <a:extLst>
                    <a:ext uri="{FF2B5EF4-FFF2-40B4-BE49-F238E27FC236}">
                      <a16:creationId xmlns:a16="http://schemas.microsoft.com/office/drawing/2014/main" id="{287FBEA2-91A4-594C-9875-9EB64B3104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716" name="Straight Connector 715">
                <a:extLst>
                  <a:ext uri="{FF2B5EF4-FFF2-40B4-BE49-F238E27FC236}">
                    <a16:creationId xmlns:a16="http://schemas.microsoft.com/office/drawing/2014/main" id="{00CD8070-E312-CE4E-9330-AF9220DB94C1}"/>
                  </a:ext>
                </a:extLst>
              </p:cNvPr>
              <p:cNvCxnSpPr/>
              <p:nvPr/>
            </p:nvCxnSpPr>
            <p:spPr>
              <a:xfrm>
                <a:off x="10032156" y="2798664"/>
                <a:ext cx="31623" cy="1368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3" name="Group 722">
              <a:extLst>
                <a:ext uri="{FF2B5EF4-FFF2-40B4-BE49-F238E27FC236}">
                  <a16:creationId xmlns:a16="http://schemas.microsoft.com/office/drawing/2014/main" id="{7270D670-9717-4947-8A8A-E81A05A4A5CB}"/>
                </a:ext>
              </a:extLst>
            </p:cNvPr>
            <p:cNvGrpSpPr/>
            <p:nvPr/>
          </p:nvGrpSpPr>
          <p:grpSpPr>
            <a:xfrm>
              <a:off x="9731765" y="3463179"/>
              <a:ext cx="502369" cy="512348"/>
              <a:chOff x="7341491" y="2307905"/>
              <a:chExt cx="509280" cy="439573"/>
            </a:xfrm>
          </p:grpSpPr>
          <p:grpSp>
            <p:nvGrpSpPr>
              <p:cNvPr id="724" name="Group 723">
                <a:extLst>
                  <a:ext uri="{FF2B5EF4-FFF2-40B4-BE49-F238E27FC236}">
                    <a16:creationId xmlns:a16="http://schemas.microsoft.com/office/drawing/2014/main" id="{46A2D8F1-7677-BA43-8C79-F92B915BC035}"/>
                  </a:ext>
                </a:extLst>
              </p:cNvPr>
              <p:cNvGrpSpPr/>
              <p:nvPr/>
            </p:nvGrpSpPr>
            <p:grpSpPr>
              <a:xfrm>
                <a:off x="7341491" y="2426725"/>
                <a:ext cx="509280" cy="320753"/>
                <a:chOff x="7458407" y="2414528"/>
                <a:chExt cx="509280" cy="320753"/>
              </a:xfrm>
            </p:grpSpPr>
            <p:pic>
              <p:nvPicPr>
                <p:cNvPr id="733" name="Picture 1018" descr="laptop_keyboard">
                  <a:extLst>
                    <a:ext uri="{FF2B5EF4-FFF2-40B4-BE49-F238E27FC236}">
                      <a16:creationId xmlns:a16="http://schemas.microsoft.com/office/drawing/2014/main" id="{0213EE88-DBCD-E942-AE09-77E4A5369E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4" name="Freeform 1019">
                  <a:extLst>
                    <a:ext uri="{FF2B5EF4-FFF2-40B4-BE49-F238E27FC236}">
                      <a16:creationId xmlns:a16="http://schemas.microsoft.com/office/drawing/2014/main" id="{1AB1E013-5334-2443-B3EA-0ADF9CDA9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735" name="Picture 1020" descr="screen">
                  <a:extLst>
                    <a:ext uri="{FF2B5EF4-FFF2-40B4-BE49-F238E27FC236}">
                      <a16:creationId xmlns:a16="http://schemas.microsoft.com/office/drawing/2014/main" id="{8E8FB868-F15A-354D-8A94-F6162964A2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6" name="Freeform 1021">
                  <a:extLst>
                    <a:ext uri="{FF2B5EF4-FFF2-40B4-BE49-F238E27FC236}">
                      <a16:creationId xmlns:a16="http://schemas.microsoft.com/office/drawing/2014/main" id="{808AD4A9-7969-A440-AF65-3F01AEA7E2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1022">
                  <a:extLst>
                    <a:ext uri="{FF2B5EF4-FFF2-40B4-BE49-F238E27FC236}">
                      <a16:creationId xmlns:a16="http://schemas.microsoft.com/office/drawing/2014/main" id="{BE959CDF-8CEC-5D49-B9B5-695C75E54A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1023">
                  <a:extLst>
                    <a:ext uri="{FF2B5EF4-FFF2-40B4-BE49-F238E27FC236}">
                      <a16:creationId xmlns:a16="http://schemas.microsoft.com/office/drawing/2014/main" id="{C47539D5-AB19-6248-B8AC-D7C1EB7D89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1024">
                  <a:extLst>
                    <a:ext uri="{FF2B5EF4-FFF2-40B4-BE49-F238E27FC236}">
                      <a16:creationId xmlns:a16="http://schemas.microsoft.com/office/drawing/2014/main" id="{5AEB62B0-7DA6-D743-86A5-DFFF45D54B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1025">
                  <a:extLst>
                    <a:ext uri="{FF2B5EF4-FFF2-40B4-BE49-F238E27FC236}">
                      <a16:creationId xmlns:a16="http://schemas.microsoft.com/office/drawing/2014/main" id="{B47C284C-2338-754B-99BA-EA63C8A91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1026">
                  <a:extLst>
                    <a:ext uri="{FF2B5EF4-FFF2-40B4-BE49-F238E27FC236}">
                      <a16:creationId xmlns:a16="http://schemas.microsoft.com/office/drawing/2014/main" id="{9B886F94-1E66-9F4A-AE5A-8E0F922D01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42" name="Group 1027">
                  <a:extLst>
                    <a:ext uri="{FF2B5EF4-FFF2-40B4-BE49-F238E27FC236}">
                      <a16:creationId xmlns:a16="http://schemas.microsoft.com/office/drawing/2014/main" id="{715EA677-D4AB-B447-B08B-D7ED313243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749" name="Freeform 1028">
                    <a:extLst>
                      <a:ext uri="{FF2B5EF4-FFF2-40B4-BE49-F238E27FC236}">
                        <a16:creationId xmlns:a16="http://schemas.microsoft.com/office/drawing/2014/main" id="{E1124562-ECF8-4F4C-90C1-EF6396A68E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0" name="Freeform 1029">
                    <a:extLst>
                      <a:ext uri="{FF2B5EF4-FFF2-40B4-BE49-F238E27FC236}">
                        <a16:creationId xmlns:a16="http://schemas.microsoft.com/office/drawing/2014/main" id="{3389E998-0F08-914D-9479-D8E12E2549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1" name="Freeform 1030">
                    <a:extLst>
                      <a:ext uri="{FF2B5EF4-FFF2-40B4-BE49-F238E27FC236}">
                        <a16:creationId xmlns:a16="http://schemas.microsoft.com/office/drawing/2014/main" id="{8A11850E-DFFA-ED48-BEB3-85180AD217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2" name="Freeform 1031">
                    <a:extLst>
                      <a:ext uri="{FF2B5EF4-FFF2-40B4-BE49-F238E27FC236}">
                        <a16:creationId xmlns:a16="http://schemas.microsoft.com/office/drawing/2014/main" id="{348FFCFE-31F3-D044-A19B-3EA98E2A2B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3" name="Freeform 1032">
                    <a:extLst>
                      <a:ext uri="{FF2B5EF4-FFF2-40B4-BE49-F238E27FC236}">
                        <a16:creationId xmlns:a16="http://schemas.microsoft.com/office/drawing/2014/main" id="{E0BFA97F-7FDE-4B49-BE02-A5B711E535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4" name="Freeform 1033">
                    <a:extLst>
                      <a:ext uri="{FF2B5EF4-FFF2-40B4-BE49-F238E27FC236}">
                        <a16:creationId xmlns:a16="http://schemas.microsoft.com/office/drawing/2014/main" id="{5566BB9E-C2DB-904B-8DAE-F1FAE62B3F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43" name="Freeform 1034">
                  <a:extLst>
                    <a:ext uri="{FF2B5EF4-FFF2-40B4-BE49-F238E27FC236}">
                      <a16:creationId xmlns:a16="http://schemas.microsoft.com/office/drawing/2014/main" id="{8531613B-92A9-464D-BE9E-A372151861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1035">
                  <a:extLst>
                    <a:ext uri="{FF2B5EF4-FFF2-40B4-BE49-F238E27FC236}">
                      <a16:creationId xmlns:a16="http://schemas.microsoft.com/office/drawing/2014/main" id="{EE5A0F89-BDF3-4F47-BA87-66EF728D00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Freeform 1036">
                  <a:extLst>
                    <a:ext uri="{FF2B5EF4-FFF2-40B4-BE49-F238E27FC236}">
                      <a16:creationId xmlns:a16="http://schemas.microsoft.com/office/drawing/2014/main" id="{1FD78267-7B3E-D540-902C-47129B46C0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Freeform 1037">
                  <a:extLst>
                    <a:ext uri="{FF2B5EF4-FFF2-40B4-BE49-F238E27FC236}">
                      <a16:creationId xmlns:a16="http://schemas.microsoft.com/office/drawing/2014/main" id="{16865503-BACA-1447-B755-0CA9ED8EDC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Freeform 1038">
                  <a:extLst>
                    <a:ext uri="{FF2B5EF4-FFF2-40B4-BE49-F238E27FC236}">
                      <a16:creationId xmlns:a16="http://schemas.microsoft.com/office/drawing/2014/main" id="{3B1B22E2-5D91-E74A-9754-AC618ED267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Freeform 1039">
                  <a:extLst>
                    <a:ext uri="{FF2B5EF4-FFF2-40B4-BE49-F238E27FC236}">
                      <a16:creationId xmlns:a16="http://schemas.microsoft.com/office/drawing/2014/main" id="{7E7C97D1-0F33-3444-927F-6DA622B20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5" name="Group 850">
                <a:extLst>
                  <a:ext uri="{FF2B5EF4-FFF2-40B4-BE49-F238E27FC236}">
                    <a16:creationId xmlns:a16="http://schemas.microsoft.com/office/drawing/2014/main" id="{62525AE2-4973-8D42-8457-3FD43C9E4D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08527" y="2307905"/>
                <a:ext cx="399726" cy="74090"/>
                <a:chOff x="2199" y="955"/>
                <a:chExt cx="2547" cy="506"/>
              </a:xfrm>
            </p:grpSpPr>
            <p:sp>
              <p:nvSpPr>
                <p:cNvPr id="727" name="Freeform 851">
                  <a:extLst>
                    <a:ext uri="{FF2B5EF4-FFF2-40B4-BE49-F238E27FC236}">
                      <a16:creationId xmlns:a16="http://schemas.microsoft.com/office/drawing/2014/main" id="{98DC9C84-53E3-014A-967F-FA84DB11D7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 852">
                  <a:extLst>
                    <a:ext uri="{FF2B5EF4-FFF2-40B4-BE49-F238E27FC236}">
                      <a16:creationId xmlns:a16="http://schemas.microsoft.com/office/drawing/2014/main" id="{29B322F2-C071-D44B-B545-1D6315264F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 853">
                  <a:extLst>
                    <a:ext uri="{FF2B5EF4-FFF2-40B4-BE49-F238E27FC236}">
                      <a16:creationId xmlns:a16="http://schemas.microsoft.com/office/drawing/2014/main" id="{0B4F0F6E-B830-CD43-97A0-CCF435339F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 854">
                  <a:extLst>
                    <a:ext uri="{FF2B5EF4-FFF2-40B4-BE49-F238E27FC236}">
                      <a16:creationId xmlns:a16="http://schemas.microsoft.com/office/drawing/2014/main" id="{1F7BE4F9-0536-514B-946A-CAC9944248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Freeform 855">
                  <a:extLst>
                    <a:ext uri="{FF2B5EF4-FFF2-40B4-BE49-F238E27FC236}">
                      <a16:creationId xmlns:a16="http://schemas.microsoft.com/office/drawing/2014/main" id="{F512D928-7DBD-174E-9B2D-4DC324036D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Freeform 856">
                  <a:extLst>
                    <a:ext uri="{FF2B5EF4-FFF2-40B4-BE49-F238E27FC236}">
                      <a16:creationId xmlns:a16="http://schemas.microsoft.com/office/drawing/2014/main" id="{C88DD8DC-6D2B-A545-8A4F-C001C71ACD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726" name="Straight Connector 725">
                <a:extLst>
                  <a:ext uri="{FF2B5EF4-FFF2-40B4-BE49-F238E27FC236}">
                    <a16:creationId xmlns:a16="http://schemas.microsoft.com/office/drawing/2014/main" id="{5DFBB0AF-BFC3-414D-A6B2-5B5E573B8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94314" y="2366481"/>
                <a:ext cx="39385" cy="702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55" name="Text Box 5">
            <a:extLst>
              <a:ext uri="{FF2B5EF4-FFF2-40B4-BE49-F238E27FC236}">
                <a16:creationId xmlns:a16="http://schemas.microsoft.com/office/drawing/2014/main" id="{59DCFB19-2C53-724E-875B-11F6B0110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7702" y="5846761"/>
            <a:ext cx="1805302" cy="27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đài chia sẻ: 4G/5G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5E116-F948-A375-4000-2513E375C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69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altLang="en-US" sz="4000" dirty="0">
                <a:cs typeface="Calibri" panose="020F0502020204030204" pitchFamily="34" charset="0"/>
              </a:rPr>
              <a:t>Giao </a:t>
            </a:r>
            <a:r>
              <a:rPr lang="vi" altLang="en-US" sz="4000" dirty="0">
                <a:cs typeface="Calibri" panose="020F0502020204030204" pitchFamily="34" charset="0"/>
              </a:rPr>
              <a:t>thức </a:t>
            </a:r>
            <a:r>
              <a:rPr lang="en-SG" altLang="en-US" sz="4000" dirty="0" err="1">
                <a:cs typeface="Calibri" panose="020F0502020204030204" pitchFamily="34" charset="0"/>
              </a:rPr>
              <a:t>đa</a:t>
            </a:r>
            <a:r>
              <a:rPr lang="en-SG" altLang="en-US" sz="4000" dirty="0">
                <a:cs typeface="Calibri" panose="020F0502020204030204" pitchFamily="34" charset="0"/>
              </a:rPr>
              <a:t> </a:t>
            </a:r>
            <a:r>
              <a:rPr lang="vi" altLang="en-US" sz="4000" dirty="0">
                <a:cs typeface="Calibri" panose="020F0502020204030204" pitchFamily="34" charset="0"/>
              </a:rPr>
              <a:t>truy cập</a:t>
            </a:r>
            <a:endParaRPr lang="en-US" sz="4000" dirty="0"/>
          </a:p>
        </p:txBody>
      </p:sp>
      <p:sp>
        <p:nvSpPr>
          <p:cNvPr id="291" name="Rectangle 3">
            <a:extLst>
              <a:ext uri="{FF2B5EF4-FFF2-40B4-BE49-F238E27FC236}">
                <a16:creationId xmlns:a16="http://schemas.microsoft.com/office/drawing/2014/main" id="{E6233901-684E-DA4D-9AAB-1573F126922B}"/>
              </a:ext>
            </a:extLst>
          </p:cNvPr>
          <p:cNvSpPr txBox="1">
            <a:spLocks noChangeArrowheads="1"/>
          </p:cNvSpPr>
          <p:nvPr/>
        </p:nvSpPr>
        <p:spPr>
          <a:xfrm>
            <a:off x="598714" y="988327"/>
            <a:ext cx="11348040" cy="1984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Một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kênh </a:t>
            </a:r>
            <a:r>
              <a:rPr lang="en-US" dirty="0" err="1">
                <a:solidFill>
                  <a:prstClr val="black"/>
                </a:solidFill>
              </a:rPr>
              <a:t>dùng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chung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(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broadcast)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được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chia sẻ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cho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nhiều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thiết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bị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ai hoặc nhiều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phiên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truyền đồng thời bởi các nút: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xảy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ra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chồng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lấn</a:t>
            </a:r>
            <a:r>
              <a:rPr lang="en-SG" sz="3200" dirty="0">
                <a:solidFill>
                  <a:prstClr val="black"/>
                </a:solidFill>
              </a:rPr>
              <a:t>.</a:t>
            </a:r>
            <a:endParaRPr kumimoji="0" lang="vi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Sự</a:t>
            </a:r>
            <a:r>
              <a:rPr kumimoji="0" lang="en-SG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xung đột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là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khi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một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nút nhận được hai hoặc nhiều tín hiệu cùng một lúc</a:t>
            </a:r>
            <a:endParaRPr kumimoji="0" lang="en-US" b="0" i="1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92" name="Rectangle 3">
            <a:extLst>
              <a:ext uri="{FF2B5EF4-FFF2-40B4-BE49-F238E27FC236}">
                <a16:creationId xmlns:a16="http://schemas.microsoft.com/office/drawing/2014/main" id="{4AA5F7D4-7DBD-9E45-B534-F9CDF4D8505D}"/>
              </a:ext>
            </a:extLst>
          </p:cNvPr>
          <p:cNvSpPr txBox="1">
            <a:spLocks noChangeArrowheads="1"/>
          </p:cNvSpPr>
          <p:nvPr/>
        </p:nvSpPr>
        <p:spPr>
          <a:xfrm>
            <a:off x="803500" y="3467673"/>
            <a:ext cx="9962530" cy="2406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Là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thuật toán phân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phối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nhằm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xác định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cách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thức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để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các nút chia sẻ kênh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truyền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hay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gọi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cách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khác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là xác định khi nào nút có thể truyền</a:t>
            </a:r>
          </a:p>
          <a:p>
            <a:pPr marL="457200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Giao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tiếp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giữa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các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nút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để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chia sẻ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kênh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phải sử dụng chính kênh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đó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!</a:t>
            </a:r>
          </a:p>
          <a:p>
            <a:pPr marL="746125" marR="0" lvl="1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không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sử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dụng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thêm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kênh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truyền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khác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để phối hợp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hoạt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động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AA9627-8FEC-3848-AA80-2DDEF1AE2F67}"/>
              </a:ext>
            </a:extLst>
          </p:cNvPr>
          <p:cNvSpPr/>
          <p:nvPr/>
        </p:nvSpPr>
        <p:spPr>
          <a:xfrm>
            <a:off x="901148" y="3213355"/>
            <a:ext cx="10442713" cy="28429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20334-D903-464A-8C54-83F2552D4599}"/>
              </a:ext>
            </a:extLst>
          </p:cNvPr>
          <p:cNvSpPr txBox="1"/>
          <p:nvPr/>
        </p:nvSpPr>
        <p:spPr>
          <a:xfrm>
            <a:off x="1156044" y="2946429"/>
            <a:ext cx="412484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iao thức đa truy cập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4F6AD-45FA-52B4-3D0F-A5486AB61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77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9C77C5-A377-3E44-9802-7A06ED6AD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312" y="4289908"/>
            <a:ext cx="3981504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2800" i="1">
                <a:solidFill>
                  <a:srgbClr val="0000A3"/>
                </a:solidFill>
                <a:latin typeface="+mn-lt"/>
              </a:rPr>
              <a:t>Computer Networking: A Top-Down Approach </a:t>
            </a:r>
            <a:br>
              <a:rPr lang="en-US" altLang="en-US" sz="2800">
                <a:solidFill>
                  <a:srgbClr val="008000"/>
                </a:solidFill>
                <a:latin typeface="+mn-lt"/>
              </a:rPr>
            </a:br>
            <a:r>
              <a:rPr lang="en-US" altLang="en-US" sz="1800">
                <a:latin typeface="+mn-lt"/>
              </a:rPr>
              <a:t>8</a:t>
            </a:r>
            <a:r>
              <a:rPr lang="en-US" altLang="en-US" sz="1800" baseline="30000">
                <a:latin typeface="+mn-lt"/>
              </a:rPr>
              <a:t>th</a:t>
            </a:r>
            <a:r>
              <a:rPr lang="en-US" altLang="en-US" sz="1800">
                <a:latin typeface="+mn-lt"/>
              </a:rPr>
              <a:t> edition </a:t>
            </a:r>
            <a:br>
              <a:rPr lang="en-US" altLang="en-US" sz="1800">
                <a:latin typeface="+mn-lt"/>
              </a:rPr>
            </a:br>
            <a:r>
              <a:rPr lang="en-US" altLang="en-US" sz="1800">
                <a:latin typeface="+mn-lt"/>
              </a:rPr>
              <a:t>Jim Kurose, Keith Ross</a:t>
            </a:r>
            <a:br>
              <a:rPr lang="en-US" altLang="en-US" sz="1800">
                <a:latin typeface="+mn-lt"/>
              </a:rPr>
            </a:br>
            <a:r>
              <a:rPr lang="en-US" altLang="en-US" sz="1800">
                <a:latin typeface="+mn-lt"/>
              </a:rPr>
              <a:t>Pearson, 2020</a:t>
            </a:r>
            <a:endParaRPr lang="en-US" altLang="en-US" sz="2000">
              <a:latin typeface="+mn-lt"/>
            </a:endParaRP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8A719B73-7005-5F48-AB23-FCC253DE1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035" y="1044149"/>
            <a:ext cx="5378450" cy="1629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+mn-lt"/>
              </a:rPr>
              <a:t>A note on the use of these PowerPoint slides:</a:t>
            </a:r>
          </a:p>
          <a:p>
            <a:r>
              <a:rPr lang="en-US" altLang="en-US" sz="1400" dirty="0">
                <a:latin typeface="+mn-lt"/>
              </a:rPr>
              <a:t>We’</a:t>
            </a:r>
            <a:r>
              <a:rPr lang="en-US" altLang="ja-JP" sz="1400" dirty="0">
                <a:latin typeface="+mn-lt"/>
              </a:rPr>
              <a:t>re making these slides freely available to all (faculty, students, readers). They’re in PowerPoint form so you see the animations; and can add, modify, and delete slides  (including this one) and slide content to suit your needs. They obviously represent a </a:t>
            </a:r>
            <a:r>
              <a:rPr lang="en-US" altLang="ja-JP" sz="1400" i="1" dirty="0">
                <a:latin typeface="+mn-lt"/>
              </a:rPr>
              <a:t>lot</a:t>
            </a:r>
            <a:r>
              <a:rPr lang="en-US" altLang="ja-JP" sz="1400" dirty="0">
                <a:latin typeface="+mn-lt"/>
              </a:rPr>
              <a:t> of work on our part. In return for use, we only ask the following:</a:t>
            </a:r>
          </a:p>
          <a:p>
            <a:pPr>
              <a:lnSpc>
                <a:spcPct val="85000"/>
              </a:lnSpc>
            </a:pPr>
            <a:endParaRPr lang="en-US" altLang="en-US" sz="1400" dirty="0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BD221538-7929-D34F-8387-EA57F966E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035" y="2787649"/>
            <a:ext cx="5378450" cy="263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endParaRPr lang="en-US" altLang="en-US" sz="1400" dirty="0">
              <a:latin typeface="Gill Sans MT" panose="020B0502020104020203" pitchFamily="34" charset="77"/>
            </a:endParaRPr>
          </a:p>
          <a:p>
            <a:pPr marL="290513" indent="-168275">
              <a:buClr>
                <a:srgbClr val="0000A8"/>
              </a:buClr>
              <a:buSzPct val="75000"/>
              <a:buFont typeface="Wingdings" pitchFamily="2" charset="2"/>
              <a:buChar char="§"/>
            </a:pPr>
            <a:r>
              <a:rPr lang="en-US" altLang="en-US" sz="1400" dirty="0">
                <a:latin typeface="+mn-lt"/>
                <a:cs typeface="Calibri" panose="020F0502020204030204" pitchFamily="34" charset="0"/>
              </a:rPr>
              <a:t>If you use these slides (e.g., in a class) that you mention their source (after all, we’</a:t>
            </a:r>
            <a:r>
              <a:rPr lang="en-US" altLang="ja-JP" sz="1400" dirty="0">
                <a:latin typeface="+mn-lt"/>
                <a:cs typeface="Calibri" panose="020F0502020204030204" pitchFamily="34" charset="0"/>
              </a:rPr>
              <a:t>d like people to use our book!)</a:t>
            </a:r>
          </a:p>
          <a:p>
            <a:pPr marL="290513" indent="-168275">
              <a:buClr>
                <a:srgbClr val="0000A8"/>
              </a:buClr>
              <a:buSzPct val="75000"/>
              <a:buFont typeface="Wingdings" pitchFamily="2" charset="2"/>
              <a:buChar char="§"/>
            </a:pPr>
            <a:r>
              <a:rPr lang="en-US" altLang="en-US" sz="1400" dirty="0">
                <a:latin typeface="+mn-lt"/>
                <a:cs typeface="Calibri" panose="020F0502020204030204" pitchFamily="34" charset="0"/>
              </a:rPr>
              <a:t>If you post any slides on a www site, that you note that they are adapted from (or perhaps identical to) our slides, and note our copyright of this material.</a:t>
            </a:r>
          </a:p>
          <a:p>
            <a:pPr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endParaRPr lang="en-US" altLang="en-US" sz="1400" dirty="0">
              <a:latin typeface="+mn-lt"/>
            </a:endParaRP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altLang="en-US" sz="1400" dirty="0">
                <a:latin typeface="+mn-lt"/>
              </a:rPr>
              <a:t>For a revision history, see the slide note for this page. </a:t>
            </a: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endParaRPr lang="en-US" altLang="en-US" sz="1400" dirty="0">
              <a:latin typeface="+mn-lt"/>
            </a:endParaRP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altLang="en-US" sz="1400" dirty="0">
                <a:latin typeface="+mn-lt"/>
              </a:rPr>
              <a:t>Thanks and enjoy!  JFK/KWR</a:t>
            </a:r>
          </a:p>
          <a:p>
            <a:pPr>
              <a:lnSpc>
                <a:spcPct val="85000"/>
              </a:lnSpc>
            </a:pPr>
            <a:endParaRPr lang="en-US" altLang="en-US" sz="1400" dirty="0">
              <a:latin typeface="+mn-lt"/>
            </a:endParaRPr>
          </a:p>
          <a:p>
            <a:pPr>
              <a:lnSpc>
                <a:spcPct val="85000"/>
              </a:lnSpc>
            </a:pPr>
            <a:r>
              <a:rPr lang="en-US" altLang="en-US" sz="1400" dirty="0">
                <a:latin typeface="+mn-lt"/>
              </a:rPr>
              <a:t>     All material copyright 1996-2020</a:t>
            </a:r>
          </a:p>
          <a:p>
            <a:pPr>
              <a:lnSpc>
                <a:spcPct val="85000"/>
              </a:lnSpc>
            </a:pPr>
            <a:r>
              <a:rPr lang="en-US" altLang="en-US" sz="1400" dirty="0">
                <a:latin typeface="+mn-lt"/>
              </a:rPr>
              <a:t>     J.F Kurose and K.W. Ross, All Rights Reserved</a:t>
            </a:r>
            <a:endParaRPr lang="en-US" altLang="en-US" sz="1200" dirty="0">
              <a:latin typeface="+mn-lt"/>
            </a:endParaRPr>
          </a:p>
        </p:txBody>
      </p:sp>
      <p:pic>
        <p:nvPicPr>
          <p:cNvPr id="9" name="Picture 8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F92E998D-891C-8C4D-A1FD-4079E069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257" y="887185"/>
            <a:ext cx="3040743" cy="3800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5B49E8-2FFB-1A87-4225-76714F727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25C17-4131-5E83-F5CE-62B80951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25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dirty="0">
                <a:latin typeface="+mj-lt"/>
              </a:rPr>
              <a:t>Một giao thức đa truy cập lý tưởng</a:t>
            </a:r>
            <a:endParaRPr lang="en-US" sz="4000" dirty="0">
              <a:latin typeface="+mj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702EAE9-EF5B-DD4F-BD34-31F1BD3532FC}"/>
              </a:ext>
            </a:extLst>
          </p:cNvPr>
          <p:cNvSpPr txBox="1">
            <a:spLocks noChangeArrowheads="1"/>
          </p:cNvSpPr>
          <p:nvPr/>
        </p:nvSpPr>
        <p:spPr>
          <a:xfrm>
            <a:off x="944216" y="1255923"/>
            <a:ext cx="10055087" cy="5018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SG" sz="3200" b="0" i="1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Giả</a:t>
            </a:r>
            <a:r>
              <a:rPr kumimoji="0" lang="en-SG" sz="32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1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sử</a:t>
            </a:r>
            <a:r>
              <a:rPr kumimoji="0" lang="en-SG" sz="32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ta </a:t>
            </a:r>
            <a:r>
              <a:rPr kumimoji="0" lang="en-SG" sz="3200" b="0" i="1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có</a:t>
            </a:r>
            <a:r>
              <a:rPr kumimoji="0" lang="vi" sz="32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kênh đa truy cập (MAC) tốc độ </a:t>
            </a:r>
            <a:r>
              <a:rPr kumimoji="0" lang="vi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 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bps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SG" sz="32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Ta </a:t>
            </a:r>
            <a:r>
              <a:rPr kumimoji="0" lang="vi" sz="32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mong muốn: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hi một nút muốn truyền, nó có thể gửi ở tốc độ 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2.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hi M nút muốn truyền, mỗi nút có thể gửi ở tốc độ trung bình 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R/M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3.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hi tập trung hoàn toàn: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hông có nút đặc biệt để phối hợp truyền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hông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cần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đồng bộ hóa đồng hồ, khe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thời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  <a:endParaRPr kumimoji="0" lang="vi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4. </a:t>
            </a:r>
            <a:r>
              <a:rPr lang="en-US" sz="2800" dirty="0">
                <a:solidFill>
                  <a:prstClr val="black"/>
                </a:solidFill>
              </a:rPr>
              <a:t>Đ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ơn giản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6413E-D9E2-B541-4E2E-D61F5FDB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56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4000" dirty="0" err="1">
                <a:latin typeface="+mj-lt"/>
              </a:rPr>
              <a:t>Các</a:t>
            </a:r>
            <a:r>
              <a:rPr lang="en-SG" sz="4000" dirty="0">
                <a:latin typeface="+mj-lt"/>
              </a:rPr>
              <a:t> g</a:t>
            </a:r>
            <a:r>
              <a:rPr lang="vi" sz="4000" dirty="0">
                <a:latin typeface="+mj-lt"/>
              </a:rPr>
              <a:t>iao thức </a:t>
            </a:r>
            <a:r>
              <a:rPr lang="en-SG" sz="4000" dirty="0" err="1">
                <a:latin typeface="+mj-lt"/>
              </a:rPr>
              <a:t>đa</a:t>
            </a:r>
            <a:r>
              <a:rPr lang="en-SG" sz="4000" dirty="0">
                <a:latin typeface="+mj-lt"/>
              </a:rPr>
              <a:t> </a:t>
            </a:r>
            <a:r>
              <a:rPr lang="en-SG" sz="4000" dirty="0" err="1">
                <a:latin typeface="+mj-lt"/>
              </a:rPr>
              <a:t>truy</a:t>
            </a:r>
            <a:r>
              <a:rPr lang="en-SG" sz="4000" dirty="0">
                <a:latin typeface="+mj-lt"/>
              </a:rPr>
              <a:t> </a:t>
            </a:r>
            <a:r>
              <a:rPr lang="en-SG" sz="4000" dirty="0" err="1">
                <a:latin typeface="+mj-lt"/>
              </a:rPr>
              <a:t>cập</a:t>
            </a:r>
            <a:r>
              <a:rPr lang="en-SG" sz="4000" dirty="0">
                <a:latin typeface="+mj-lt"/>
              </a:rPr>
              <a:t> (MAC)</a:t>
            </a:r>
            <a:r>
              <a:rPr lang="vi" sz="4000" dirty="0">
                <a:latin typeface="+mj-lt"/>
              </a:rPr>
              <a:t>: phân loại</a:t>
            </a:r>
            <a:endParaRPr lang="en-US" sz="4000" dirty="0">
              <a:latin typeface="+mj-lt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D480CDD-CB17-934B-BC0E-C5D3C5E0F75F}"/>
              </a:ext>
            </a:extLst>
          </p:cNvPr>
          <p:cNvSpPr txBox="1">
            <a:spLocks noChangeArrowheads="1"/>
          </p:cNvSpPr>
          <p:nvPr/>
        </p:nvSpPr>
        <p:spPr>
          <a:xfrm>
            <a:off x="811696" y="958467"/>
            <a:ext cx="11141765" cy="54313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Được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chia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ra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ba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lớp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: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cs"/>
              </a:rPr>
              <a:t>P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cs"/>
              </a:rPr>
              <a:t>hân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cs"/>
              </a:rPr>
              <a:t>hoạch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cs"/>
              </a:rPr>
              <a:t> kênh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Là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chia kênh thành các </a:t>
            </a:r>
            <a:r>
              <a:rPr kumimoji="0" lang="vi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游ゴシック" panose="020B0400000000000000" pitchFamily="34" charset="-128"/>
                <a:cs typeface="+mn-cs"/>
              </a:rPr>
              <a:t>“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kênh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nhỏ</a:t>
            </a:r>
            <a:r>
              <a:rPr kumimoji="0" lang="en-SG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vi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游ゴシック" panose="020B0400000000000000" pitchFamily="34" charset="-128"/>
                <a:cs typeface="+mn-cs"/>
              </a:rPr>
              <a:t>”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vd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: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khe thời gian, tần số, mã)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P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hân bổ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các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kênh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nhỏ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đã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chia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cho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các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nút để sử dụng độc quyền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cs"/>
              </a:rPr>
              <a:t>T</a:t>
            </a:r>
            <a:r>
              <a:rPr kumimoji="0" lang="vi" sz="3200" b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cs"/>
              </a:rPr>
              <a:t>ruy cập ngẫu nhiên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K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ênh không bị chia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nhỏ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, cho phép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có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đụng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độ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khi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truyền</a:t>
            </a:r>
            <a:endParaRPr kumimoji="0" lang="vi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truyền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lại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nếu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có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đụng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độ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xảy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ra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cs"/>
              </a:rPr>
              <a:t>Truyền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cs"/>
              </a:rPr>
              <a:t>luân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cs"/>
              </a:rPr>
              <a:t>phiên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C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ác nút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truyền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luân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phiên nhau,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tuy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nhiên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các nút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muốn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gửi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nhiều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thì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cần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phải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có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nhiều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lượt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truyền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hơn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7F35E-4374-8C5A-CC9E-9E24A88B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86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dirty="0">
                <a:latin typeface="+mj-lt"/>
              </a:rPr>
              <a:t>Giao thức MAC phân </a:t>
            </a:r>
            <a:r>
              <a:rPr lang="en-US" sz="4000" dirty="0" err="1">
                <a:latin typeface="+mj-lt"/>
              </a:rPr>
              <a:t>hoạch</a:t>
            </a:r>
            <a:r>
              <a:rPr lang="vi" sz="4000" dirty="0">
                <a:latin typeface="+mj-lt"/>
              </a:rPr>
              <a:t> kênh: TDMA</a:t>
            </a:r>
            <a:endParaRPr lang="en-US" sz="4000" dirty="0">
              <a:latin typeface="+mj-lt"/>
            </a:endParaRP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0A448D7E-58D9-064C-A6F1-E4409D3F3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191" y="973508"/>
            <a:ext cx="10638183" cy="380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vi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TDMA</a:t>
            </a:r>
            <a:r>
              <a:rPr kumimoji="0" lang="en-SG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(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time division multiple access)</a:t>
            </a:r>
            <a:r>
              <a:rPr kumimoji="0" lang="vi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: đa truy cập phân chia theo thời gian</a:t>
            </a:r>
          </a:p>
          <a:p>
            <a:pPr marL="342900" marR="0" lvl="0" indent="-2778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lang="en-US" kern="0" dirty="0">
                <a:solidFill>
                  <a:prstClr val="black"/>
                </a:solidFill>
                <a:cs typeface="+mn-cs"/>
              </a:rPr>
              <a:t>T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ruy cập vào kênh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lần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lượt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theo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vòng</a:t>
            </a:r>
            <a:endParaRPr kumimoji="0" lang="vi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  <a:p>
            <a:pPr marL="342900" marR="0" lvl="0" indent="-2778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M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ỗi trạm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sở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hữu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một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slot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độ dài cố định (độ dài = thời gian truyền gói) trong mỗi vòng</a:t>
            </a:r>
          </a:p>
          <a:p>
            <a:pPr marL="342900" marR="0" lvl="0" indent="-2778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ác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trạm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không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truyền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trong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slot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của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mình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thì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các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trạm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khác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cũng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không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được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sử dụng 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slot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đó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.</a:t>
            </a:r>
            <a:endParaRPr kumimoji="0" lang="vi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  <a:p>
            <a:pPr marL="65087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None/>
              <a:tabLst/>
              <a:defRPr/>
            </a:pP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ví dụ: LAN 6 trạm, 1,3,4 có gói để gửi, các khe 2,5,6 nhàn rỗi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</p:txBody>
      </p:sp>
      <p:sp>
        <p:nvSpPr>
          <p:cNvPr id="44" name="Line 7">
            <a:extLst>
              <a:ext uri="{FF2B5EF4-FFF2-40B4-BE49-F238E27FC236}">
                <a16:creationId xmlns:a16="http://schemas.microsoft.com/office/drawing/2014/main" id="{A162B864-328B-BB4E-A401-8C10A01CA2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7001" y="5936181"/>
            <a:ext cx="60848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5BF0ACED-1DF3-A344-A69A-823B25CE0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251" y="5709168"/>
            <a:ext cx="479425" cy="230188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6" name="Rectangle 10">
            <a:extLst>
              <a:ext uri="{FF2B5EF4-FFF2-40B4-BE49-F238E27FC236}">
                <a16:creationId xmlns:a16="http://schemas.microsoft.com/office/drawing/2014/main" id="{B5DDDA64-5C9C-D148-8420-B59356552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101" y="5709168"/>
            <a:ext cx="479425" cy="230188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7" name="Rectangle 11">
            <a:extLst>
              <a:ext uri="{FF2B5EF4-FFF2-40B4-BE49-F238E27FC236}">
                <a16:creationId xmlns:a16="http://schemas.microsoft.com/office/drawing/2014/main" id="{D9985277-7968-C842-9231-012104EC2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709168"/>
            <a:ext cx="479425" cy="230188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8" name="Line 13">
            <a:extLst>
              <a:ext uri="{FF2B5EF4-FFF2-40B4-BE49-F238E27FC236}">
                <a16:creationId xmlns:a16="http://schemas.microsoft.com/office/drawing/2014/main" id="{F7E6C5C0-28CB-2C46-906A-E86EFCC6E0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0838" y="5596456"/>
            <a:ext cx="0" cy="33813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" name="Line 16">
            <a:extLst>
              <a:ext uri="{FF2B5EF4-FFF2-40B4-BE49-F238E27FC236}">
                <a16:creationId xmlns:a16="http://schemas.microsoft.com/office/drawing/2014/main" id="{51E737FE-2977-8B4C-B4D9-80C37910A7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6276" y="5599631"/>
            <a:ext cx="0" cy="3381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0" name="Text Box 23">
            <a:extLst>
              <a:ext uri="{FF2B5EF4-FFF2-40B4-BE49-F238E27FC236}">
                <a16:creationId xmlns:a16="http://schemas.microsoft.com/office/drawing/2014/main" id="{48F8A2A9-DBD4-9443-B624-51C1A0D8A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263" y="5675831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</a:t>
            </a:r>
          </a:p>
        </p:txBody>
      </p:sp>
      <p:sp>
        <p:nvSpPr>
          <p:cNvPr id="51" name="Text Box 24">
            <a:extLst>
              <a:ext uri="{FF2B5EF4-FFF2-40B4-BE49-F238E27FC236}">
                <a16:creationId xmlns:a16="http://schemas.microsoft.com/office/drawing/2014/main" id="{4D91ED1E-2495-0E4F-9B3E-3AFE785C5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413" y="566154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3</a:t>
            </a:r>
          </a:p>
        </p:txBody>
      </p:sp>
      <p:sp>
        <p:nvSpPr>
          <p:cNvPr id="52" name="Text Box 25">
            <a:extLst>
              <a:ext uri="{FF2B5EF4-FFF2-40B4-BE49-F238E27FC236}">
                <a16:creationId xmlns:a16="http://schemas.microsoft.com/office/drawing/2014/main" id="{AAF51084-5D55-9047-9D10-B125F32EE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0551" y="5667893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4</a:t>
            </a:r>
          </a:p>
        </p:txBody>
      </p:sp>
      <p:sp>
        <p:nvSpPr>
          <p:cNvPr id="53" name="Rectangle 26">
            <a:extLst>
              <a:ext uri="{FF2B5EF4-FFF2-40B4-BE49-F238E27FC236}">
                <a16:creationId xmlns:a16="http://schemas.microsoft.com/office/drawing/2014/main" id="{EA2F25EA-1C55-8B45-8EA1-3A00A92F0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6751" y="5704406"/>
            <a:ext cx="479425" cy="230187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4" name="Rectangle 27">
            <a:extLst>
              <a:ext uri="{FF2B5EF4-FFF2-40B4-BE49-F238E27FC236}">
                <a16:creationId xmlns:a16="http://schemas.microsoft.com/office/drawing/2014/main" id="{39F06F1D-D0F6-4C49-99E0-AE58E606A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5601" y="5704406"/>
            <a:ext cx="479425" cy="230187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" name="Rectangle 28">
            <a:extLst>
              <a:ext uri="{FF2B5EF4-FFF2-40B4-BE49-F238E27FC236}">
                <a16:creationId xmlns:a16="http://schemas.microsoft.com/office/drawing/2014/main" id="{80AEA40D-BFBF-704C-9415-CB79BC9BD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263" y="5704406"/>
            <a:ext cx="479425" cy="230187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6" name="Line 29">
            <a:extLst>
              <a:ext uri="{FF2B5EF4-FFF2-40B4-BE49-F238E27FC236}">
                <a16:creationId xmlns:a16="http://schemas.microsoft.com/office/drawing/2014/main" id="{5025264D-4923-CA41-AB44-0965E9585D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8338" y="5591693"/>
            <a:ext cx="0" cy="3381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7" name="Text Box 30">
            <a:extLst>
              <a:ext uri="{FF2B5EF4-FFF2-40B4-BE49-F238E27FC236}">
                <a16:creationId xmlns:a16="http://schemas.microsoft.com/office/drawing/2014/main" id="{9684285E-DFBE-DA4D-9AE4-55B5626A2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6763" y="5671068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</a:t>
            </a:r>
          </a:p>
        </p:txBody>
      </p:sp>
      <p:sp>
        <p:nvSpPr>
          <p:cNvPr id="58" name="Text Box 31">
            <a:extLst>
              <a:ext uri="{FF2B5EF4-FFF2-40B4-BE49-F238E27FC236}">
                <a16:creationId xmlns:a16="http://schemas.microsoft.com/office/drawing/2014/main" id="{6E82E5EA-026E-7045-B1A4-9CC9C86E8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2913" y="5656781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3</a:t>
            </a:r>
          </a:p>
        </p:txBody>
      </p:sp>
      <p:sp>
        <p:nvSpPr>
          <p:cNvPr id="59" name="Text Box 32">
            <a:extLst>
              <a:ext uri="{FF2B5EF4-FFF2-40B4-BE49-F238E27FC236}">
                <a16:creationId xmlns:a16="http://schemas.microsoft.com/office/drawing/2014/main" id="{5B3E3799-80A5-7142-9795-9DF13D5FF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8051" y="5663131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4</a:t>
            </a:r>
          </a:p>
        </p:txBody>
      </p:sp>
      <p:sp>
        <p:nvSpPr>
          <p:cNvPr id="60" name="Line 34">
            <a:extLst>
              <a:ext uri="{FF2B5EF4-FFF2-40B4-BE49-F238E27FC236}">
                <a16:creationId xmlns:a16="http://schemas.microsoft.com/office/drawing/2014/main" id="{14EBD35E-98E3-AF4C-839F-9C6CB952AF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1851" y="5701231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1" name="Line 35">
            <a:extLst>
              <a:ext uri="{FF2B5EF4-FFF2-40B4-BE49-F238E27FC236}">
                <a16:creationId xmlns:a16="http://schemas.microsoft.com/office/drawing/2014/main" id="{F002AB0E-BA6B-6448-B7B9-3028A445D9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8101" y="5705993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2" name="Line 36">
            <a:extLst>
              <a:ext uri="{FF2B5EF4-FFF2-40B4-BE49-F238E27FC236}">
                <a16:creationId xmlns:a16="http://schemas.microsoft.com/office/drawing/2014/main" id="{F10DFCB1-F5CE-2944-B5BD-75F801E54F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4351" y="5705993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3" name="Line 37">
            <a:extLst>
              <a:ext uri="{FF2B5EF4-FFF2-40B4-BE49-F238E27FC236}">
                <a16:creationId xmlns:a16="http://schemas.microsoft.com/office/drawing/2014/main" id="{5C202F74-B0E9-054A-BA6A-ED679E08BD0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0601" y="5705993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4" name="Line 38">
            <a:extLst>
              <a:ext uri="{FF2B5EF4-FFF2-40B4-BE49-F238E27FC236}">
                <a16:creationId xmlns:a16="http://schemas.microsoft.com/office/drawing/2014/main" id="{17258870-A929-E743-9ABE-DE23B79DBE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1613" y="5696468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5" name="Line 39">
            <a:extLst>
              <a:ext uri="{FF2B5EF4-FFF2-40B4-BE49-F238E27FC236}">
                <a16:creationId xmlns:a16="http://schemas.microsoft.com/office/drawing/2014/main" id="{8AD32332-0DC8-9E49-947E-1BAEF13A51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9351" y="5701231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6" name="Line 40">
            <a:extLst>
              <a:ext uri="{FF2B5EF4-FFF2-40B4-BE49-F238E27FC236}">
                <a16:creationId xmlns:a16="http://schemas.microsoft.com/office/drawing/2014/main" id="{5AD88233-F39A-B84C-B2C9-4019C2559D7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7088" y="5696468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7" name="Line 41">
            <a:extLst>
              <a:ext uri="{FF2B5EF4-FFF2-40B4-BE49-F238E27FC236}">
                <a16:creationId xmlns:a16="http://schemas.microsoft.com/office/drawing/2014/main" id="{78671AB0-ED5E-5C4D-AC35-7C14A7C84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4826" y="5691706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8" name="Line 42">
            <a:extLst>
              <a:ext uri="{FF2B5EF4-FFF2-40B4-BE49-F238E27FC236}">
                <a16:creationId xmlns:a16="http://schemas.microsoft.com/office/drawing/2014/main" id="{392BE166-36F8-ED44-B8F4-C49488BC9D2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8101" y="5701231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9" name="Line 43">
            <a:extLst>
              <a:ext uri="{FF2B5EF4-FFF2-40B4-BE49-F238E27FC236}">
                <a16:creationId xmlns:a16="http://schemas.microsoft.com/office/drawing/2014/main" id="{C6ED8042-7995-2346-BE45-DBFCD6A2739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5838" y="5605981"/>
            <a:ext cx="0" cy="33813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0" name="Line 44">
            <a:extLst>
              <a:ext uri="{FF2B5EF4-FFF2-40B4-BE49-F238E27FC236}">
                <a16:creationId xmlns:a16="http://schemas.microsoft.com/office/drawing/2014/main" id="{DD22EBBA-AEC8-5E4C-AABA-D5D9CC143D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5601" y="5701231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1" name="Text Box 45">
            <a:extLst>
              <a:ext uri="{FF2B5EF4-FFF2-40B4-BE49-F238E27FC236}">
                <a16:creationId xmlns:a16="http://schemas.microsoft.com/office/drawing/2014/main" id="{F54AF62A-48FF-814D-8354-2867F36F7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413" y="5014283"/>
            <a:ext cx="83869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6 khe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frame</a:t>
            </a:r>
            <a:endParaRPr kumimoji="0" lang="vi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2" name="Line 46">
            <a:extLst>
              <a:ext uri="{FF2B5EF4-FFF2-40B4-BE49-F238E27FC236}">
                <a16:creationId xmlns:a16="http://schemas.microsoft.com/office/drawing/2014/main" id="{7D7E0352-F8F2-5743-A848-9F53111F6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6626" y="5540021"/>
            <a:ext cx="9890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3" name="Line 47">
            <a:extLst>
              <a:ext uri="{FF2B5EF4-FFF2-40B4-BE49-F238E27FC236}">
                <a16:creationId xmlns:a16="http://schemas.microsoft.com/office/drawing/2014/main" id="{EBD725BA-5097-D14C-982A-992BE18BDB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1951" y="5519493"/>
            <a:ext cx="9890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4" name="Line 48">
            <a:extLst>
              <a:ext uri="{FF2B5EF4-FFF2-40B4-BE49-F238E27FC236}">
                <a16:creationId xmlns:a16="http://schemas.microsoft.com/office/drawing/2014/main" id="{E29434D8-2134-AC4C-88EE-1DEC7494A21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1313" y="5321818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5" name="Line 49">
            <a:extLst>
              <a:ext uri="{FF2B5EF4-FFF2-40B4-BE49-F238E27FC236}">
                <a16:creationId xmlns:a16="http://schemas.microsoft.com/office/drawing/2014/main" id="{DD6295BF-D109-B14A-8DA1-AE6AAF54DB8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0401" y="5312293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6" name="Text Box 51">
            <a:extLst>
              <a:ext uri="{FF2B5EF4-FFF2-40B4-BE49-F238E27FC236}">
                <a16:creationId xmlns:a16="http://schemas.microsoft.com/office/drawing/2014/main" id="{699B3453-7E1D-004F-906D-AF9515116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263" y="4971530"/>
            <a:ext cx="83869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6 khe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frame</a:t>
            </a:r>
            <a:endParaRPr kumimoji="0" lang="vi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7" name="Line 52">
            <a:extLst>
              <a:ext uri="{FF2B5EF4-FFF2-40B4-BE49-F238E27FC236}">
                <a16:creationId xmlns:a16="http://schemas.microsoft.com/office/drawing/2014/main" id="{93CF78E3-E304-1F47-A737-21BE287F40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0476" y="5546371"/>
            <a:ext cx="9890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8" name="Line 53">
            <a:extLst>
              <a:ext uri="{FF2B5EF4-FFF2-40B4-BE49-F238E27FC236}">
                <a16:creationId xmlns:a16="http://schemas.microsoft.com/office/drawing/2014/main" id="{AB3A3849-AE7D-284D-84DC-79BD81FCD6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95801" y="5541609"/>
            <a:ext cx="9890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9" name="Line 55">
            <a:extLst>
              <a:ext uri="{FF2B5EF4-FFF2-40B4-BE49-F238E27FC236}">
                <a16:creationId xmlns:a16="http://schemas.microsoft.com/office/drawing/2014/main" id="{AE222EAA-A862-9447-9545-E85FC863E78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4251" y="5285306"/>
            <a:ext cx="0" cy="30480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0076A-F2AE-085C-BE80-AD9BC5EA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701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dirty="0">
                <a:latin typeface="+mj-lt"/>
              </a:rPr>
              <a:t>Các giao thức MAC phân </a:t>
            </a:r>
            <a:r>
              <a:rPr lang="en-US" sz="4000" dirty="0" err="1">
                <a:latin typeface="+mj-lt"/>
              </a:rPr>
              <a:t>hoạch</a:t>
            </a:r>
            <a:r>
              <a:rPr lang="vi" sz="4000" dirty="0">
                <a:latin typeface="+mj-lt"/>
              </a:rPr>
              <a:t> kênh: FDMA</a:t>
            </a:r>
            <a:endParaRPr lang="en-US" sz="4000" dirty="0">
              <a:latin typeface="+mj-lt"/>
            </a:endParaRPr>
          </a:p>
        </p:txBody>
      </p:sp>
      <p:sp>
        <p:nvSpPr>
          <p:cNvPr id="106" name="Rectangle 3">
            <a:extLst>
              <a:ext uri="{FF2B5EF4-FFF2-40B4-BE49-F238E27FC236}">
                <a16:creationId xmlns:a16="http://schemas.microsoft.com/office/drawing/2014/main" id="{A94113D7-D843-6943-B334-D7CB4D1F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49" y="922707"/>
            <a:ext cx="10832966" cy="2964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vi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FDMA</a:t>
            </a:r>
            <a:r>
              <a:rPr kumimoji="0" lang="en-SG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(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frequency division multiple access)</a:t>
            </a:r>
            <a:r>
              <a:rPr kumimoji="0" lang="vi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: đa truy </a:t>
            </a:r>
            <a:r>
              <a:rPr kumimoji="0" lang="en-SG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c</a:t>
            </a:r>
            <a:r>
              <a:rPr kumimoji="0" lang="vi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ập phân chia theo tần số</a:t>
            </a:r>
          </a:p>
          <a:p>
            <a:pPr marL="342900" marR="0" lvl="0" indent="-2778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Toàn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bộ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kênh được chia thành các dải tần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số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riêng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biệt</a:t>
            </a:r>
            <a:endParaRPr kumimoji="0" lang="vi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  <a:p>
            <a:pPr marL="342900" marR="0" lvl="0" indent="-2778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M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ỗi trạm được gán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một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dải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tần cố định</a:t>
            </a:r>
          </a:p>
          <a:p>
            <a:pPr marL="342900" marR="0" lvl="0" indent="-2778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</a:t>
            </a:r>
            <a:r>
              <a:rPr kumimoji="0" lang="vi-V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ác trạm không truyền trong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dải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tần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số</a:t>
            </a:r>
            <a:r>
              <a:rPr kumimoji="0" lang="vi-V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của mình thì các trạm khác cũng không được sử dụng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dải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tần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số</a:t>
            </a:r>
            <a:r>
              <a:rPr kumimoji="0" lang="vi-V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đó</a:t>
            </a:r>
            <a:endParaRPr kumimoji="0" lang="en-SG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  <a:p>
            <a:pPr marL="342900" marR="0" lvl="0" indent="-277813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lang="en-US" sz="2400" kern="0" dirty="0">
                <a:solidFill>
                  <a:prstClr val="black"/>
                </a:solidFill>
                <a:cs typeface="+mn-cs"/>
              </a:rPr>
              <a:t>V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í dụ: LAN 6 trạm, 1,3,4 có gói để gửi, băng tần 2,5,6 nhàn rỗi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</p:txBody>
      </p:sp>
      <p:sp>
        <p:nvSpPr>
          <p:cNvPr id="107" name="Rectangle 4">
            <a:extLst>
              <a:ext uri="{FF2B5EF4-FFF2-40B4-BE49-F238E27FC236}">
                <a16:creationId xmlns:a16="http://schemas.microsoft.com/office/drawing/2014/main" id="{FB019CDD-E472-AF4E-8949-C4737F99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4416" y="4019343"/>
            <a:ext cx="627062" cy="225107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8" name="Line 5">
            <a:extLst>
              <a:ext uri="{FF2B5EF4-FFF2-40B4-BE49-F238E27FC236}">
                <a16:creationId xmlns:a16="http://schemas.microsoft.com/office/drawing/2014/main" id="{7AC0087E-78DE-BF46-9489-779BB31FF6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2828" y="5455323"/>
            <a:ext cx="6223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9" name="Line 6">
            <a:extLst>
              <a:ext uri="{FF2B5EF4-FFF2-40B4-BE49-F238E27FC236}">
                <a16:creationId xmlns:a16="http://schemas.microsoft.com/office/drawing/2014/main" id="{9FC23187-FBDC-FA4B-B4E6-6E7E43341D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8066" y="5847435"/>
            <a:ext cx="631825" cy="6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0" name="Line 7">
            <a:extLst>
              <a:ext uri="{FF2B5EF4-FFF2-40B4-BE49-F238E27FC236}">
                <a16:creationId xmlns:a16="http://schemas.microsoft.com/office/drawing/2014/main" id="{E641A772-5023-C846-9FAC-463AEB27F3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2828" y="6233198"/>
            <a:ext cx="62706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1" name="Line 8">
            <a:extLst>
              <a:ext uri="{FF2B5EF4-FFF2-40B4-BE49-F238E27FC236}">
                <a16:creationId xmlns:a16="http://schemas.microsoft.com/office/drawing/2014/main" id="{3C34D97D-BA0E-E54B-8121-E6DAAC9C5F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8066" y="5069560"/>
            <a:ext cx="631825" cy="6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2" name="Line 9">
            <a:extLst>
              <a:ext uri="{FF2B5EF4-FFF2-40B4-BE49-F238E27FC236}">
                <a16:creationId xmlns:a16="http://schemas.microsoft.com/office/drawing/2014/main" id="{EADC3381-A525-5746-A4EC-3AFDB46D7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2828" y="4683798"/>
            <a:ext cx="631825" cy="6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3" name="Line 11">
            <a:extLst>
              <a:ext uri="{FF2B5EF4-FFF2-40B4-BE49-F238E27FC236}">
                <a16:creationId xmlns:a16="http://schemas.microsoft.com/office/drawing/2014/main" id="{CAEC1A74-CC07-704F-8130-3B0A0ED24D9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3553" y="4623473"/>
            <a:ext cx="22288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4" name="Freeform 12">
            <a:extLst>
              <a:ext uri="{FF2B5EF4-FFF2-40B4-BE49-F238E27FC236}">
                <a16:creationId xmlns:a16="http://schemas.microsoft.com/office/drawing/2014/main" id="{4415498F-BA55-314D-A0E8-A4F7108E385D}"/>
              </a:ext>
            </a:extLst>
          </p:cNvPr>
          <p:cNvSpPr>
            <a:spLocks/>
          </p:cNvSpPr>
          <p:nvPr/>
        </p:nvSpPr>
        <p:spPr bwMode="auto">
          <a:xfrm>
            <a:off x="7641191" y="4504410"/>
            <a:ext cx="1728787" cy="114300"/>
          </a:xfrm>
          <a:custGeom>
            <a:avLst/>
            <a:gdLst>
              <a:gd name="T0" fmla="*/ 0 w 1089"/>
              <a:gd name="T1" fmla="*/ 2147483647 h 72"/>
              <a:gd name="T2" fmla="*/ 0 w 1089"/>
              <a:gd name="T3" fmla="*/ 2147483647 h 72"/>
              <a:gd name="T4" fmla="*/ 2147483647 w 1089"/>
              <a:gd name="T5" fmla="*/ 0 h 72"/>
              <a:gd name="T6" fmla="*/ 2147483647 w 1089"/>
              <a:gd name="T7" fmla="*/ 2147483647 h 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89" h="72">
                <a:moveTo>
                  <a:pt x="0" y="72"/>
                </a:moveTo>
                <a:lnTo>
                  <a:pt x="0" y="3"/>
                </a:lnTo>
                <a:lnTo>
                  <a:pt x="1089" y="0"/>
                </a:lnTo>
                <a:lnTo>
                  <a:pt x="1089" y="72"/>
                </a:lnTo>
              </a:path>
            </a:pathLst>
          </a:custGeom>
          <a:solidFill>
            <a:srgbClr val="3333CC"/>
          </a:solidFill>
          <a:ln w="19050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5" name="Line 13">
            <a:extLst>
              <a:ext uri="{FF2B5EF4-FFF2-40B4-BE49-F238E27FC236}">
                <a16:creationId xmlns:a16="http://schemas.microsoft.com/office/drawing/2014/main" id="{F566D06F-DA9B-924F-A309-E705E264142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1178" y="5026698"/>
            <a:ext cx="22288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6" name="Line 15">
            <a:extLst>
              <a:ext uri="{FF2B5EF4-FFF2-40B4-BE49-F238E27FC236}">
                <a16:creationId xmlns:a16="http://schemas.microsoft.com/office/drawing/2014/main" id="{4AF0EC43-8F11-1A47-8304-4922215B14F2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1178" y="5425160"/>
            <a:ext cx="22288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7" name="Freeform 16">
            <a:extLst>
              <a:ext uri="{FF2B5EF4-FFF2-40B4-BE49-F238E27FC236}">
                <a16:creationId xmlns:a16="http://schemas.microsoft.com/office/drawing/2014/main" id="{AB06C57E-A006-8040-A27E-949550E4FE8F}"/>
              </a:ext>
            </a:extLst>
          </p:cNvPr>
          <p:cNvSpPr>
            <a:spLocks/>
          </p:cNvSpPr>
          <p:nvPr/>
        </p:nvSpPr>
        <p:spPr bwMode="auto">
          <a:xfrm>
            <a:off x="7688816" y="5306098"/>
            <a:ext cx="1728787" cy="114300"/>
          </a:xfrm>
          <a:custGeom>
            <a:avLst/>
            <a:gdLst>
              <a:gd name="T0" fmla="*/ 0 w 1089"/>
              <a:gd name="T1" fmla="*/ 2147483647 h 72"/>
              <a:gd name="T2" fmla="*/ 0 w 1089"/>
              <a:gd name="T3" fmla="*/ 2147483647 h 72"/>
              <a:gd name="T4" fmla="*/ 2147483647 w 1089"/>
              <a:gd name="T5" fmla="*/ 0 h 72"/>
              <a:gd name="T6" fmla="*/ 2147483647 w 1089"/>
              <a:gd name="T7" fmla="*/ 2147483647 h 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89" h="72">
                <a:moveTo>
                  <a:pt x="0" y="72"/>
                </a:moveTo>
                <a:lnTo>
                  <a:pt x="0" y="3"/>
                </a:lnTo>
                <a:lnTo>
                  <a:pt x="1089" y="0"/>
                </a:lnTo>
                <a:lnTo>
                  <a:pt x="1089" y="72"/>
                </a:lnTo>
              </a:path>
            </a:pathLst>
          </a:custGeom>
          <a:solidFill>
            <a:srgbClr val="FF0000"/>
          </a:solidFill>
          <a:ln w="19050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18" name="Group 17">
            <a:extLst>
              <a:ext uri="{FF2B5EF4-FFF2-40B4-BE49-F238E27FC236}">
                <a16:creationId xmlns:a16="http://schemas.microsoft.com/office/drawing/2014/main" id="{0C46EA38-B2CC-E242-A036-92D6D5CB1BD1}"/>
              </a:ext>
            </a:extLst>
          </p:cNvPr>
          <p:cNvGrpSpPr>
            <a:grpSpLocks/>
          </p:cNvGrpSpPr>
          <p:nvPr/>
        </p:nvGrpSpPr>
        <p:grpSpPr bwMode="auto">
          <a:xfrm>
            <a:off x="7558641" y="5710910"/>
            <a:ext cx="2228850" cy="119063"/>
            <a:chOff x="1884" y="2826"/>
            <a:chExt cx="1404" cy="75"/>
          </a:xfrm>
        </p:grpSpPr>
        <p:sp>
          <p:nvSpPr>
            <p:cNvPr id="119" name="Line 18">
              <a:extLst>
                <a:ext uri="{FF2B5EF4-FFF2-40B4-BE49-F238E27FC236}">
                  <a16:creationId xmlns:a16="http://schemas.microsoft.com/office/drawing/2014/main" id="{4C5A6A23-131D-3D4A-A858-616AD50DEF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4" y="2901"/>
              <a:ext cx="1404" cy="0"/>
            </a:xfrm>
            <a:prstGeom prst="line">
              <a:avLst/>
            </a:prstGeom>
            <a:noFill/>
            <a:ln w="19050">
              <a:noFill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AD858F7D-3B6B-6C4E-9D01-B6641A9BF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7" y="2826"/>
              <a:ext cx="1089" cy="72"/>
            </a:xfrm>
            <a:custGeom>
              <a:avLst/>
              <a:gdLst>
                <a:gd name="T0" fmla="*/ 0 w 1089"/>
                <a:gd name="T1" fmla="*/ 72 h 72"/>
                <a:gd name="T2" fmla="*/ 0 w 1089"/>
                <a:gd name="T3" fmla="*/ 3 h 72"/>
                <a:gd name="T4" fmla="*/ 1089 w 1089"/>
                <a:gd name="T5" fmla="*/ 0 h 72"/>
                <a:gd name="T6" fmla="*/ 1089 w 1089"/>
                <a:gd name="T7" fmla="*/ 72 h 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9" h="72">
                  <a:moveTo>
                    <a:pt x="0" y="72"/>
                  </a:moveTo>
                  <a:lnTo>
                    <a:pt x="0" y="3"/>
                  </a:lnTo>
                  <a:lnTo>
                    <a:pt x="1089" y="0"/>
                  </a:lnTo>
                  <a:lnTo>
                    <a:pt x="1089" y="72"/>
                  </a:lnTo>
                </a:path>
              </a:pathLst>
            </a:custGeom>
            <a:solidFill>
              <a:srgbClr val="00CC66"/>
            </a:solidFill>
            <a:ln w="19050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21" name="Line 20">
            <a:extLst>
              <a:ext uri="{FF2B5EF4-FFF2-40B4-BE49-F238E27FC236}">
                <a16:creationId xmlns:a16="http://schemas.microsoft.com/office/drawing/2014/main" id="{C3DEAD67-CC99-8145-991E-0D18A9400CC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8803" y="6236373"/>
            <a:ext cx="22288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2" name="Text Box 22">
            <a:extLst>
              <a:ext uri="{FF2B5EF4-FFF2-40B4-BE49-F238E27FC236}">
                <a16:creationId xmlns:a16="http://schemas.microsoft.com/office/drawing/2014/main" id="{76166768-A0A0-D047-AF51-584B5A200775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570297" y="5230692"/>
            <a:ext cx="187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băng tần</a:t>
            </a:r>
          </a:p>
        </p:txBody>
      </p:sp>
      <p:sp>
        <p:nvSpPr>
          <p:cNvPr id="123" name="Text Box 23">
            <a:extLst>
              <a:ext uri="{FF2B5EF4-FFF2-40B4-BE49-F238E27FC236}">
                <a16:creationId xmlns:a16="http://schemas.microsoft.com/office/drawing/2014/main" id="{17DE17BD-A94E-DA4D-AAF6-A402FC36902D}"/>
              </a:ext>
            </a:extLst>
          </p:cNvPr>
          <p:cNvSpPr txBox="1">
            <a:spLocks noChangeArrowheads="1"/>
          </p:cNvSpPr>
          <p:nvPr/>
        </p:nvSpPr>
        <p:spPr bwMode="auto">
          <a:xfrm rot="67766">
            <a:off x="9479516" y="4172623"/>
            <a:ext cx="615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thời gian</a:t>
            </a:r>
          </a:p>
        </p:txBody>
      </p:sp>
      <p:sp>
        <p:nvSpPr>
          <p:cNvPr id="124" name="Freeform 54">
            <a:extLst>
              <a:ext uri="{FF2B5EF4-FFF2-40B4-BE49-F238E27FC236}">
                <a16:creationId xmlns:a16="http://schemas.microsoft.com/office/drawing/2014/main" id="{7AD42071-4F64-B843-A1C6-7FCBFED04E99}"/>
              </a:ext>
            </a:extLst>
          </p:cNvPr>
          <p:cNvSpPr>
            <a:spLocks/>
          </p:cNvSpPr>
          <p:nvPr/>
        </p:nvSpPr>
        <p:spPr bwMode="auto">
          <a:xfrm>
            <a:off x="4178853" y="4559973"/>
            <a:ext cx="595313" cy="1538287"/>
          </a:xfrm>
          <a:custGeom>
            <a:avLst/>
            <a:gdLst>
              <a:gd name="T0" fmla="*/ 2147483647 w 375"/>
              <a:gd name="T1" fmla="*/ 0 h 969"/>
              <a:gd name="T2" fmla="*/ 0 w 375"/>
              <a:gd name="T3" fmla="*/ 2147483647 h 969"/>
              <a:gd name="T4" fmla="*/ 2147483647 w 375"/>
              <a:gd name="T5" fmla="*/ 2147483647 h 969"/>
              <a:gd name="T6" fmla="*/ 2147483647 w 375"/>
              <a:gd name="T7" fmla="*/ 0 h 96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5" h="969">
                <a:moveTo>
                  <a:pt x="375" y="0"/>
                </a:moveTo>
                <a:lnTo>
                  <a:pt x="0" y="485"/>
                </a:lnTo>
                <a:lnTo>
                  <a:pt x="375" y="969"/>
                </a:lnTo>
                <a:lnTo>
                  <a:pt x="375" y="0"/>
                </a:ln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175" cmpd="sng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25" name="Group 56">
            <a:extLst>
              <a:ext uri="{FF2B5EF4-FFF2-40B4-BE49-F238E27FC236}">
                <a16:creationId xmlns:a16="http://schemas.microsoft.com/office/drawing/2014/main" id="{34B5CE52-E522-7047-BA9D-9BB20B9F9ADA}"/>
              </a:ext>
            </a:extLst>
          </p:cNvPr>
          <p:cNvGrpSpPr>
            <a:grpSpLocks/>
          </p:cNvGrpSpPr>
          <p:nvPr/>
        </p:nvGrpSpPr>
        <p:grpSpPr bwMode="auto">
          <a:xfrm>
            <a:off x="2440541" y="5198148"/>
            <a:ext cx="1666875" cy="314325"/>
            <a:chOff x="1614" y="1494"/>
            <a:chExt cx="1050" cy="198"/>
          </a:xfrm>
        </p:grpSpPr>
        <p:sp>
          <p:nvSpPr>
            <p:cNvPr id="126" name="Rectangle 57">
              <a:extLst>
                <a:ext uri="{FF2B5EF4-FFF2-40B4-BE49-F238E27FC236}">
                  <a16:creationId xmlns:a16="http://schemas.microsoft.com/office/drawing/2014/main" id="{35185768-7475-464D-9B46-EAE338591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8" y="1500"/>
              <a:ext cx="168" cy="1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DE23B659-5071-9E47-B3AE-975CCCF9C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" y="1494"/>
              <a:ext cx="896" cy="198"/>
            </a:xfrm>
            <a:custGeom>
              <a:avLst/>
              <a:gdLst>
                <a:gd name="T0" fmla="*/ 18 w 896"/>
                <a:gd name="T1" fmla="*/ 0 h 198"/>
                <a:gd name="T2" fmla="*/ 0 w 896"/>
                <a:gd name="T3" fmla="*/ 96 h 198"/>
                <a:gd name="T4" fmla="*/ 18 w 896"/>
                <a:gd name="T5" fmla="*/ 198 h 198"/>
                <a:gd name="T6" fmla="*/ 774 w 896"/>
                <a:gd name="T7" fmla="*/ 198 h 198"/>
                <a:gd name="T8" fmla="*/ 750 w 896"/>
                <a:gd name="T9" fmla="*/ 90 h 198"/>
                <a:gd name="T10" fmla="*/ 774 w 896"/>
                <a:gd name="T11" fmla="*/ 0 h 198"/>
                <a:gd name="T12" fmla="*/ 18 w 896"/>
                <a:gd name="T13" fmla="*/ 0 h 1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6" h="198">
                  <a:moveTo>
                    <a:pt x="18" y="0"/>
                  </a:moveTo>
                  <a:lnTo>
                    <a:pt x="0" y="96"/>
                  </a:lnTo>
                  <a:lnTo>
                    <a:pt x="18" y="198"/>
                  </a:lnTo>
                  <a:lnTo>
                    <a:pt x="774" y="198"/>
                  </a:lnTo>
                  <a:cubicBezTo>
                    <a:pt x="896" y="180"/>
                    <a:pt x="750" y="123"/>
                    <a:pt x="750" y="90"/>
                  </a:cubicBezTo>
                  <a:cubicBezTo>
                    <a:pt x="750" y="57"/>
                    <a:pt x="896" y="15"/>
                    <a:pt x="774" y="0"/>
                  </a:cubicBezTo>
                  <a:lnTo>
                    <a:pt x="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/>
                </a:gs>
                <a:gs pos="50000">
                  <a:srgbClr val="FFFFFF"/>
                </a:gs>
                <a:gs pos="100000">
                  <a:srgbClr val="000000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Oval 59">
              <a:extLst>
                <a:ext uri="{FF2B5EF4-FFF2-40B4-BE49-F238E27FC236}">
                  <a16:creationId xmlns:a16="http://schemas.microsoft.com/office/drawing/2014/main" id="{4CF64D39-F6A5-B043-AE9F-C0E095A89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2" y="1506"/>
              <a:ext cx="62" cy="1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60">
              <a:extLst>
                <a:ext uri="{FF2B5EF4-FFF2-40B4-BE49-F238E27FC236}">
                  <a16:creationId xmlns:a16="http://schemas.microsoft.com/office/drawing/2014/main" id="{1E0950E2-1737-0848-B4CE-20AE13DCB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6" y="1584"/>
              <a:ext cx="13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33" name="Text Box 69">
            <a:extLst>
              <a:ext uri="{FF2B5EF4-FFF2-40B4-BE49-F238E27FC236}">
                <a16:creationId xmlns:a16="http://schemas.microsoft.com/office/drawing/2014/main" id="{D3E65D95-5225-584A-9047-05868BCE9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9766" y="5910935"/>
            <a:ext cx="1289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cáp FDM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A0270D6-4A2D-1440-9DDD-3F93BFED8457}"/>
              </a:ext>
            </a:extLst>
          </p:cNvPr>
          <p:cNvSpPr/>
          <p:nvPr/>
        </p:nvSpPr>
        <p:spPr>
          <a:xfrm>
            <a:off x="5002905" y="5858901"/>
            <a:ext cx="1003515" cy="275129"/>
          </a:xfrm>
          <a:custGeom>
            <a:avLst/>
            <a:gdLst>
              <a:gd name="connsiteX0" fmla="*/ 0 w 1937289"/>
              <a:gd name="connsiteY0" fmla="*/ 228600 h 437827"/>
              <a:gd name="connsiteX1" fmla="*/ 100739 w 1937289"/>
              <a:gd name="connsiteY1" fmla="*/ 0 h 437827"/>
              <a:gd name="connsiteX2" fmla="*/ 286719 w 1937289"/>
              <a:gd name="connsiteY2" fmla="*/ 430078 h 437827"/>
              <a:gd name="connsiteX3" fmla="*/ 480448 w 1937289"/>
              <a:gd name="connsiteY3" fmla="*/ 7749 h 437827"/>
              <a:gd name="connsiteX4" fmla="*/ 681926 w 1937289"/>
              <a:gd name="connsiteY4" fmla="*/ 433953 h 437827"/>
              <a:gd name="connsiteX5" fmla="*/ 867905 w 1937289"/>
              <a:gd name="connsiteY5" fmla="*/ 7749 h 437827"/>
              <a:gd name="connsiteX6" fmla="*/ 1061634 w 1937289"/>
              <a:gd name="connsiteY6" fmla="*/ 430078 h 437827"/>
              <a:gd name="connsiteX7" fmla="*/ 1255363 w 1937289"/>
              <a:gd name="connsiteY7" fmla="*/ 3875 h 437827"/>
              <a:gd name="connsiteX8" fmla="*/ 1452966 w 1937289"/>
              <a:gd name="connsiteY8" fmla="*/ 430078 h 437827"/>
              <a:gd name="connsiteX9" fmla="*/ 1638946 w 1937289"/>
              <a:gd name="connsiteY9" fmla="*/ 3875 h 437827"/>
              <a:gd name="connsiteX10" fmla="*/ 1836550 w 1937289"/>
              <a:gd name="connsiteY10" fmla="*/ 437827 h 437827"/>
              <a:gd name="connsiteX11" fmla="*/ 1937289 w 1937289"/>
              <a:gd name="connsiteY11" fmla="*/ 224726 h 437827"/>
              <a:gd name="connsiteX0" fmla="*/ 0 w 1937289"/>
              <a:gd name="connsiteY0" fmla="*/ 228600 h 437827"/>
              <a:gd name="connsiteX1" fmla="*/ 100739 w 1937289"/>
              <a:gd name="connsiteY1" fmla="*/ 0 h 437827"/>
              <a:gd name="connsiteX2" fmla="*/ 286719 w 1937289"/>
              <a:gd name="connsiteY2" fmla="*/ 430078 h 437827"/>
              <a:gd name="connsiteX3" fmla="*/ 480448 w 1937289"/>
              <a:gd name="connsiteY3" fmla="*/ 7749 h 437827"/>
              <a:gd name="connsiteX4" fmla="*/ 681926 w 1937289"/>
              <a:gd name="connsiteY4" fmla="*/ 433953 h 437827"/>
              <a:gd name="connsiteX5" fmla="*/ 867905 w 1937289"/>
              <a:gd name="connsiteY5" fmla="*/ 7749 h 437827"/>
              <a:gd name="connsiteX6" fmla="*/ 1061634 w 1937289"/>
              <a:gd name="connsiteY6" fmla="*/ 430078 h 437827"/>
              <a:gd name="connsiteX7" fmla="*/ 1255363 w 1937289"/>
              <a:gd name="connsiteY7" fmla="*/ 3875 h 437827"/>
              <a:gd name="connsiteX8" fmla="*/ 1452966 w 1937289"/>
              <a:gd name="connsiteY8" fmla="*/ 430078 h 437827"/>
              <a:gd name="connsiteX9" fmla="*/ 1638946 w 1937289"/>
              <a:gd name="connsiteY9" fmla="*/ 3875 h 437827"/>
              <a:gd name="connsiteX10" fmla="*/ 1836550 w 1937289"/>
              <a:gd name="connsiteY10" fmla="*/ 437827 h 437827"/>
              <a:gd name="connsiteX11" fmla="*/ 1937289 w 1937289"/>
              <a:gd name="connsiteY11" fmla="*/ 224726 h 437827"/>
              <a:gd name="connsiteX0" fmla="*/ 0 w 1937289"/>
              <a:gd name="connsiteY0" fmla="*/ 228600 h 444690"/>
              <a:gd name="connsiteX1" fmla="*/ 100739 w 1937289"/>
              <a:gd name="connsiteY1" fmla="*/ 0 h 444690"/>
              <a:gd name="connsiteX2" fmla="*/ 286719 w 1937289"/>
              <a:gd name="connsiteY2" fmla="*/ 430078 h 444690"/>
              <a:gd name="connsiteX3" fmla="*/ 480448 w 1937289"/>
              <a:gd name="connsiteY3" fmla="*/ 7749 h 444690"/>
              <a:gd name="connsiteX4" fmla="*/ 681926 w 1937289"/>
              <a:gd name="connsiteY4" fmla="*/ 433953 h 444690"/>
              <a:gd name="connsiteX5" fmla="*/ 867905 w 1937289"/>
              <a:gd name="connsiteY5" fmla="*/ 7749 h 444690"/>
              <a:gd name="connsiteX6" fmla="*/ 1061634 w 1937289"/>
              <a:gd name="connsiteY6" fmla="*/ 430078 h 444690"/>
              <a:gd name="connsiteX7" fmla="*/ 1255363 w 1937289"/>
              <a:gd name="connsiteY7" fmla="*/ 3875 h 444690"/>
              <a:gd name="connsiteX8" fmla="*/ 1452966 w 1937289"/>
              <a:gd name="connsiteY8" fmla="*/ 430078 h 444690"/>
              <a:gd name="connsiteX9" fmla="*/ 1638946 w 1937289"/>
              <a:gd name="connsiteY9" fmla="*/ 3875 h 444690"/>
              <a:gd name="connsiteX10" fmla="*/ 1836550 w 1937289"/>
              <a:gd name="connsiteY10" fmla="*/ 437827 h 444690"/>
              <a:gd name="connsiteX11" fmla="*/ 1937289 w 1937289"/>
              <a:gd name="connsiteY11" fmla="*/ 224726 h 444690"/>
              <a:gd name="connsiteX0" fmla="*/ 0 w 1937289"/>
              <a:gd name="connsiteY0" fmla="*/ 228600 h 444690"/>
              <a:gd name="connsiteX1" fmla="*/ 100739 w 1937289"/>
              <a:gd name="connsiteY1" fmla="*/ 0 h 444690"/>
              <a:gd name="connsiteX2" fmla="*/ 286719 w 1937289"/>
              <a:gd name="connsiteY2" fmla="*/ 430078 h 444690"/>
              <a:gd name="connsiteX3" fmla="*/ 480448 w 1937289"/>
              <a:gd name="connsiteY3" fmla="*/ 7749 h 444690"/>
              <a:gd name="connsiteX4" fmla="*/ 681926 w 1937289"/>
              <a:gd name="connsiteY4" fmla="*/ 433953 h 444690"/>
              <a:gd name="connsiteX5" fmla="*/ 867905 w 1937289"/>
              <a:gd name="connsiteY5" fmla="*/ 7749 h 444690"/>
              <a:gd name="connsiteX6" fmla="*/ 1061634 w 1937289"/>
              <a:gd name="connsiteY6" fmla="*/ 430078 h 444690"/>
              <a:gd name="connsiteX7" fmla="*/ 1255363 w 1937289"/>
              <a:gd name="connsiteY7" fmla="*/ 3875 h 444690"/>
              <a:gd name="connsiteX8" fmla="*/ 1452966 w 1937289"/>
              <a:gd name="connsiteY8" fmla="*/ 430078 h 444690"/>
              <a:gd name="connsiteX9" fmla="*/ 1638946 w 1937289"/>
              <a:gd name="connsiteY9" fmla="*/ 3875 h 444690"/>
              <a:gd name="connsiteX10" fmla="*/ 1836550 w 1937289"/>
              <a:gd name="connsiteY10" fmla="*/ 437827 h 444690"/>
              <a:gd name="connsiteX11" fmla="*/ 1937289 w 1937289"/>
              <a:gd name="connsiteY11" fmla="*/ 224726 h 444690"/>
              <a:gd name="connsiteX0" fmla="*/ 0 w 1937289"/>
              <a:gd name="connsiteY0" fmla="*/ 228600 h 444690"/>
              <a:gd name="connsiteX1" fmla="*/ 100739 w 1937289"/>
              <a:gd name="connsiteY1" fmla="*/ 0 h 444690"/>
              <a:gd name="connsiteX2" fmla="*/ 286719 w 1937289"/>
              <a:gd name="connsiteY2" fmla="*/ 430078 h 444690"/>
              <a:gd name="connsiteX3" fmla="*/ 480448 w 1937289"/>
              <a:gd name="connsiteY3" fmla="*/ 7749 h 444690"/>
              <a:gd name="connsiteX4" fmla="*/ 681926 w 1937289"/>
              <a:gd name="connsiteY4" fmla="*/ 433953 h 444690"/>
              <a:gd name="connsiteX5" fmla="*/ 867905 w 1937289"/>
              <a:gd name="connsiteY5" fmla="*/ 7749 h 444690"/>
              <a:gd name="connsiteX6" fmla="*/ 1061634 w 1937289"/>
              <a:gd name="connsiteY6" fmla="*/ 430078 h 444690"/>
              <a:gd name="connsiteX7" fmla="*/ 1255363 w 1937289"/>
              <a:gd name="connsiteY7" fmla="*/ 3875 h 444690"/>
              <a:gd name="connsiteX8" fmla="*/ 1452966 w 1937289"/>
              <a:gd name="connsiteY8" fmla="*/ 430078 h 444690"/>
              <a:gd name="connsiteX9" fmla="*/ 1638946 w 1937289"/>
              <a:gd name="connsiteY9" fmla="*/ 3875 h 444690"/>
              <a:gd name="connsiteX10" fmla="*/ 1836550 w 1937289"/>
              <a:gd name="connsiteY10" fmla="*/ 437827 h 444690"/>
              <a:gd name="connsiteX11" fmla="*/ 1937289 w 1937289"/>
              <a:gd name="connsiteY11" fmla="*/ 224726 h 444690"/>
              <a:gd name="connsiteX0" fmla="*/ 0 w 1937289"/>
              <a:gd name="connsiteY0" fmla="*/ 228600 h 444690"/>
              <a:gd name="connsiteX1" fmla="*/ 100739 w 1937289"/>
              <a:gd name="connsiteY1" fmla="*/ 0 h 444690"/>
              <a:gd name="connsiteX2" fmla="*/ 286719 w 1937289"/>
              <a:gd name="connsiteY2" fmla="*/ 430078 h 444690"/>
              <a:gd name="connsiteX3" fmla="*/ 480448 w 1937289"/>
              <a:gd name="connsiteY3" fmla="*/ 7749 h 444690"/>
              <a:gd name="connsiteX4" fmla="*/ 681926 w 1937289"/>
              <a:gd name="connsiteY4" fmla="*/ 433953 h 444690"/>
              <a:gd name="connsiteX5" fmla="*/ 867905 w 1937289"/>
              <a:gd name="connsiteY5" fmla="*/ 7749 h 444690"/>
              <a:gd name="connsiteX6" fmla="*/ 1061634 w 1937289"/>
              <a:gd name="connsiteY6" fmla="*/ 430078 h 444690"/>
              <a:gd name="connsiteX7" fmla="*/ 1255363 w 1937289"/>
              <a:gd name="connsiteY7" fmla="*/ 3875 h 444690"/>
              <a:gd name="connsiteX8" fmla="*/ 1452966 w 1937289"/>
              <a:gd name="connsiteY8" fmla="*/ 430078 h 444690"/>
              <a:gd name="connsiteX9" fmla="*/ 1638946 w 1937289"/>
              <a:gd name="connsiteY9" fmla="*/ 3875 h 444690"/>
              <a:gd name="connsiteX10" fmla="*/ 1836550 w 1937289"/>
              <a:gd name="connsiteY10" fmla="*/ 437827 h 444690"/>
              <a:gd name="connsiteX11" fmla="*/ 1937289 w 1937289"/>
              <a:gd name="connsiteY11" fmla="*/ 224726 h 444690"/>
              <a:gd name="connsiteX0" fmla="*/ 0 w 1937289"/>
              <a:gd name="connsiteY0" fmla="*/ 228600 h 444690"/>
              <a:gd name="connsiteX1" fmla="*/ 100739 w 1937289"/>
              <a:gd name="connsiteY1" fmla="*/ 0 h 444690"/>
              <a:gd name="connsiteX2" fmla="*/ 286719 w 1937289"/>
              <a:gd name="connsiteY2" fmla="*/ 430078 h 444690"/>
              <a:gd name="connsiteX3" fmla="*/ 480448 w 1937289"/>
              <a:gd name="connsiteY3" fmla="*/ 7749 h 444690"/>
              <a:gd name="connsiteX4" fmla="*/ 681926 w 1937289"/>
              <a:gd name="connsiteY4" fmla="*/ 433953 h 444690"/>
              <a:gd name="connsiteX5" fmla="*/ 867905 w 1937289"/>
              <a:gd name="connsiteY5" fmla="*/ 7749 h 444690"/>
              <a:gd name="connsiteX6" fmla="*/ 1061634 w 1937289"/>
              <a:gd name="connsiteY6" fmla="*/ 430078 h 444690"/>
              <a:gd name="connsiteX7" fmla="*/ 1255363 w 1937289"/>
              <a:gd name="connsiteY7" fmla="*/ 3875 h 444690"/>
              <a:gd name="connsiteX8" fmla="*/ 1452966 w 1937289"/>
              <a:gd name="connsiteY8" fmla="*/ 430078 h 444690"/>
              <a:gd name="connsiteX9" fmla="*/ 1638946 w 1937289"/>
              <a:gd name="connsiteY9" fmla="*/ 3875 h 444690"/>
              <a:gd name="connsiteX10" fmla="*/ 1836550 w 1937289"/>
              <a:gd name="connsiteY10" fmla="*/ 437827 h 444690"/>
              <a:gd name="connsiteX11" fmla="*/ 1937289 w 1937289"/>
              <a:gd name="connsiteY11" fmla="*/ 224726 h 444690"/>
              <a:gd name="connsiteX0" fmla="*/ 0 w 1937289"/>
              <a:gd name="connsiteY0" fmla="*/ 228600 h 444690"/>
              <a:gd name="connsiteX1" fmla="*/ 100739 w 1937289"/>
              <a:gd name="connsiteY1" fmla="*/ 0 h 444690"/>
              <a:gd name="connsiteX2" fmla="*/ 286719 w 1937289"/>
              <a:gd name="connsiteY2" fmla="*/ 430078 h 444690"/>
              <a:gd name="connsiteX3" fmla="*/ 480448 w 1937289"/>
              <a:gd name="connsiteY3" fmla="*/ 7749 h 444690"/>
              <a:gd name="connsiteX4" fmla="*/ 681926 w 1937289"/>
              <a:gd name="connsiteY4" fmla="*/ 433953 h 444690"/>
              <a:gd name="connsiteX5" fmla="*/ 867905 w 1937289"/>
              <a:gd name="connsiteY5" fmla="*/ 7749 h 444690"/>
              <a:gd name="connsiteX6" fmla="*/ 1061634 w 1937289"/>
              <a:gd name="connsiteY6" fmla="*/ 430078 h 444690"/>
              <a:gd name="connsiteX7" fmla="*/ 1255363 w 1937289"/>
              <a:gd name="connsiteY7" fmla="*/ 3875 h 444690"/>
              <a:gd name="connsiteX8" fmla="*/ 1452966 w 1937289"/>
              <a:gd name="connsiteY8" fmla="*/ 430078 h 444690"/>
              <a:gd name="connsiteX9" fmla="*/ 1638946 w 1937289"/>
              <a:gd name="connsiteY9" fmla="*/ 3875 h 444690"/>
              <a:gd name="connsiteX10" fmla="*/ 1836550 w 1937289"/>
              <a:gd name="connsiteY10" fmla="*/ 437827 h 444690"/>
              <a:gd name="connsiteX11" fmla="*/ 1937289 w 1937289"/>
              <a:gd name="connsiteY11" fmla="*/ 224726 h 444690"/>
              <a:gd name="connsiteX0" fmla="*/ 0 w 1937289"/>
              <a:gd name="connsiteY0" fmla="*/ 228600 h 444690"/>
              <a:gd name="connsiteX1" fmla="*/ 100739 w 1937289"/>
              <a:gd name="connsiteY1" fmla="*/ 0 h 444690"/>
              <a:gd name="connsiteX2" fmla="*/ 286719 w 1937289"/>
              <a:gd name="connsiteY2" fmla="*/ 430078 h 444690"/>
              <a:gd name="connsiteX3" fmla="*/ 480448 w 1937289"/>
              <a:gd name="connsiteY3" fmla="*/ 7749 h 444690"/>
              <a:gd name="connsiteX4" fmla="*/ 681926 w 1937289"/>
              <a:gd name="connsiteY4" fmla="*/ 433953 h 444690"/>
              <a:gd name="connsiteX5" fmla="*/ 867905 w 1937289"/>
              <a:gd name="connsiteY5" fmla="*/ 7749 h 444690"/>
              <a:gd name="connsiteX6" fmla="*/ 1061634 w 1937289"/>
              <a:gd name="connsiteY6" fmla="*/ 430078 h 444690"/>
              <a:gd name="connsiteX7" fmla="*/ 1255363 w 1937289"/>
              <a:gd name="connsiteY7" fmla="*/ 3875 h 444690"/>
              <a:gd name="connsiteX8" fmla="*/ 1452966 w 1937289"/>
              <a:gd name="connsiteY8" fmla="*/ 430078 h 444690"/>
              <a:gd name="connsiteX9" fmla="*/ 1638946 w 1937289"/>
              <a:gd name="connsiteY9" fmla="*/ 3875 h 444690"/>
              <a:gd name="connsiteX10" fmla="*/ 1836550 w 1937289"/>
              <a:gd name="connsiteY10" fmla="*/ 437827 h 444690"/>
              <a:gd name="connsiteX11" fmla="*/ 1937289 w 1937289"/>
              <a:gd name="connsiteY11" fmla="*/ 224726 h 444690"/>
              <a:gd name="connsiteX0" fmla="*/ 0 w 1937289"/>
              <a:gd name="connsiteY0" fmla="*/ 228600 h 444690"/>
              <a:gd name="connsiteX1" fmla="*/ 100739 w 1937289"/>
              <a:gd name="connsiteY1" fmla="*/ 0 h 444690"/>
              <a:gd name="connsiteX2" fmla="*/ 286719 w 1937289"/>
              <a:gd name="connsiteY2" fmla="*/ 430078 h 444690"/>
              <a:gd name="connsiteX3" fmla="*/ 480448 w 1937289"/>
              <a:gd name="connsiteY3" fmla="*/ 7749 h 444690"/>
              <a:gd name="connsiteX4" fmla="*/ 681926 w 1937289"/>
              <a:gd name="connsiteY4" fmla="*/ 433953 h 444690"/>
              <a:gd name="connsiteX5" fmla="*/ 867905 w 1937289"/>
              <a:gd name="connsiteY5" fmla="*/ 7749 h 444690"/>
              <a:gd name="connsiteX6" fmla="*/ 1061634 w 1937289"/>
              <a:gd name="connsiteY6" fmla="*/ 430078 h 444690"/>
              <a:gd name="connsiteX7" fmla="*/ 1255363 w 1937289"/>
              <a:gd name="connsiteY7" fmla="*/ 3875 h 444690"/>
              <a:gd name="connsiteX8" fmla="*/ 1452966 w 1937289"/>
              <a:gd name="connsiteY8" fmla="*/ 430078 h 444690"/>
              <a:gd name="connsiteX9" fmla="*/ 1638946 w 1937289"/>
              <a:gd name="connsiteY9" fmla="*/ 3875 h 444690"/>
              <a:gd name="connsiteX10" fmla="*/ 1836550 w 1937289"/>
              <a:gd name="connsiteY10" fmla="*/ 437827 h 444690"/>
              <a:gd name="connsiteX11" fmla="*/ 1937289 w 1937289"/>
              <a:gd name="connsiteY11" fmla="*/ 224726 h 444690"/>
              <a:gd name="connsiteX0" fmla="*/ 0 w 1937289"/>
              <a:gd name="connsiteY0" fmla="*/ 232613 h 448703"/>
              <a:gd name="connsiteX1" fmla="*/ 100739 w 1937289"/>
              <a:gd name="connsiteY1" fmla="*/ 4013 h 448703"/>
              <a:gd name="connsiteX2" fmla="*/ 286719 w 1937289"/>
              <a:gd name="connsiteY2" fmla="*/ 434091 h 448703"/>
              <a:gd name="connsiteX3" fmla="*/ 480448 w 1937289"/>
              <a:gd name="connsiteY3" fmla="*/ 11762 h 448703"/>
              <a:gd name="connsiteX4" fmla="*/ 681926 w 1937289"/>
              <a:gd name="connsiteY4" fmla="*/ 437966 h 448703"/>
              <a:gd name="connsiteX5" fmla="*/ 867905 w 1937289"/>
              <a:gd name="connsiteY5" fmla="*/ 11762 h 448703"/>
              <a:gd name="connsiteX6" fmla="*/ 1061634 w 1937289"/>
              <a:gd name="connsiteY6" fmla="*/ 434091 h 448703"/>
              <a:gd name="connsiteX7" fmla="*/ 1255363 w 1937289"/>
              <a:gd name="connsiteY7" fmla="*/ 7888 h 448703"/>
              <a:gd name="connsiteX8" fmla="*/ 1452966 w 1937289"/>
              <a:gd name="connsiteY8" fmla="*/ 434091 h 448703"/>
              <a:gd name="connsiteX9" fmla="*/ 1638946 w 1937289"/>
              <a:gd name="connsiteY9" fmla="*/ 7888 h 448703"/>
              <a:gd name="connsiteX10" fmla="*/ 1836550 w 1937289"/>
              <a:gd name="connsiteY10" fmla="*/ 441840 h 448703"/>
              <a:gd name="connsiteX11" fmla="*/ 1937289 w 1937289"/>
              <a:gd name="connsiteY11" fmla="*/ 228739 h 448703"/>
              <a:gd name="connsiteX0" fmla="*/ 0 w 1937289"/>
              <a:gd name="connsiteY0" fmla="*/ 228603 h 444693"/>
              <a:gd name="connsiteX1" fmla="*/ 100739 w 1937289"/>
              <a:gd name="connsiteY1" fmla="*/ 3 h 444693"/>
              <a:gd name="connsiteX2" fmla="*/ 286719 w 1937289"/>
              <a:gd name="connsiteY2" fmla="*/ 430081 h 444693"/>
              <a:gd name="connsiteX3" fmla="*/ 480448 w 1937289"/>
              <a:gd name="connsiteY3" fmla="*/ 7752 h 444693"/>
              <a:gd name="connsiteX4" fmla="*/ 681926 w 1937289"/>
              <a:gd name="connsiteY4" fmla="*/ 433956 h 444693"/>
              <a:gd name="connsiteX5" fmla="*/ 867905 w 1937289"/>
              <a:gd name="connsiteY5" fmla="*/ 7752 h 444693"/>
              <a:gd name="connsiteX6" fmla="*/ 1061634 w 1937289"/>
              <a:gd name="connsiteY6" fmla="*/ 430081 h 444693"/>
              <a:gd name="connsiteX7" fmla="*/ 1255363 w 1937289"/>
              <a:gd name="connsiteY7" fmla="*/ 3878 h 444693"/>
              <a:gd name="connsiteX8" fmla="*/ 1452966 w 1937289"/>
              <a:gd name="connsiteY8" fmla="*/ 430081 h 444693"/>
              <a:gd name="connsiteX9" fmla="*/ 1638946 w 1937289"/>
              <a:gd name="connsiteY9" fmla="*/ 3878 h 444693"/>
              <a:gd name="connsiteX10" fmla="*/ 1836550 w 1937289"/>
              <a:gd name="connsiteY10" fmla="*/ 437830 h 444693"/>
              <a:gd name="connsiteX11" fmla="*/ 1937289 w 1937289"/>
              <a:gd name="connsiteY11" fmla="*/ 224729 h 444693"/>
              <a:gd name="connsiteX0" fmla="*/ 0 w 1937289"/>
              <a:gd name="connsiteY0" fmla="*/ 228603 h 437864"/>
              <a:gd name="connsiteX1" fmla="*/ 100739 w 1937289"/>
              <a:gd name="connsiteY1" fmla="*/ 3 h 437864"/>
              <a:gd name="connsiteX2" fmla="*/ 286719 w 1937289"/>
              <a:gd name="connsiteY2" fmla="*/ 430081 h 437864"/>
              <a:gd name="connsiteX3" fmla="*/ 480448 w 1937289"/>
              <a:gd name="connsiteY3" fmla="*/ 7752 h 437864"/>
              <a:gd name="connsiteX4" fmla="*/ 681926 w 1937289"/>
              <a:gd name="connsiteY4" fmla="*/ 433956 h 437864"/>
              <a:gd name="connsiteX5" fmla="*/ 867905 w 1937289"/>
              <a:gd name="connsiteY5" fmla="*/ 7752 h 437864"/>
              <a:gd name="connsiteX6" fmla="*/ 1061634 w 1937289"/>
              <a:gd name="connsiteY6" fmla="*/ 430081 h 437864"/>
              <a:gd name="connsiteX7" fmla="*/ 1255363 w 1937289"/>
              <a:gd name="connsiteY7" fmla="*/ 3878 h 437864"/>
              <a:gd name="connsiteX8" fmla="*/ 1452966 w 1937289"/>
              <a:gd name="connsiteY8" fmla="*/ 430081 h 437864"/>
              <a:gd name="connsiteX9" fmla="*/ 1638946 w 1937289"/>
              <a:gd name="connsiteY9" fmla="*/ 3878 h 437864"/>
              <a:gd name="connsiteX10" fmla="*/ 1836550 w 1937289"/>
              <a:gd name="connsiteY10" fmla="*/ 437830 h 437864"/>
              <a:gd name="connsiteX11" fmla="*/ 1937289 w 1937289"/>
              <a:gd name="connsiteY11" fmla="*/ 224729 h 43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7289" h="437864">
                <a:moveTo>
                  <a:pt x="0" y="228603"/>
                </a:moveTo>
                <a:cubicBezTo>
                  <a:pt x="33580" y="152403"/>
                  <a:pt x="49079" y="1294"/>
                  <a:pt x="100739" y="3"/>
                </a:cubicBezTo>
                <a:cubicBezTo>
                  <a:pt x="152399" y="-1288"/>
                  <a:pt x="223434" y="428790"/>
                  <a:pt x="286719" y="430081"/>
                </a:cubicBezTo>
                <a:cubicBezTo>
                  <a:pt x="350004" y="431372"/>
                  <a:pt x="414580" y="7106"/>
                  <a:pt x="480448" y="7752"/>
                </a:cubicBezTo>
                <a:cubicBezTo>
                  <a:pt x="546316" y="8398"/>
                  <a:pt x="617350" y="433956"/>
                  <a:pt x="681926" y="433956"/>
                </a:cubicBezTo>
                <a:cubicBezTo>
                  <a:pt x="746502" y="433956"/>
                  <a:pt x="804620" y="8398"/>
                  <a:pt x="867905" y="7752"/>
                </a:cubicBezTo>
                <a:cubicBezTo>
                  <a:pt x="931190" y="7106"/>
                  <a:pt x="997058" y="430727"/>
                  <a:pt x="1061634" y="430081"/>
                </a:cubicBezTo>
                <a:cubicBezTo>
                  <a:pt x="1126210" y="429435"/>
                  <a:pt x="1190141" y="3878"/>
                  <a:pt x="1255363" y="3878"/>
                </a:cubicBezTo>
                <a:cubicBezTo>
                  <a:pt x="1320585" y="3878"/>
                  <a:pt x="1389036" y="430081"/>
                  <a:pt x="1452966" y="430081"/>
                </a:cubicBezTo>
                <a:cubicBezTo>
                  <a:pt x="1516896" y="430081"/>
                  <a:pt x="1575015" y="2587"/>
                  <a:pt x="1638946" y="3878"/>
                </a:cubicBezTo>
                <a:cubicBezTo>
                  <a:pt x="1702877" y="5170"/>
                  <a:pt x="1764224" y="435247"/>
                  <a:pt x="1836550" y="437830"/>
                </a:cubicBezTo>
                <a:cubicBezTo>
                  <a:pt x="1908876" y="440413"/>
                  <a:pt x="1903709" y="295763"/>
                  <a:pt x="1937289" y="22472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5148A4D-594A-A94D-A5E8-FC72A487E4BC}"/>
              </a:ext>
            </a:extLst>
          </p:cNvPr>
          <p:cNvGrpSpPr/>
          <p:nvPr/>
        </p:nvGrpSpPr>
        <p:grpSpPr>
          <a:xfrm>
            <a:off x="5000976" y="4535896"/>
            <a:ext cx="907351" cy="280296"/>
            <a:chOff x="4298196" y="6444710"/>
            <a:chExt cx="907351" cy="280296"/>
          </a:xfrm>
        </p:grpSpPr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C419FC4E-49FE-3642-80AD-AAE6918A7757}"/>
                </a:ext>
              </a:extLst>
            </p:cNvPr>
            <p:cNvSpPr/>
            <p:nvPr/>
          </p:nvSpPr>
          <p:spPr>
            <a:xfrm>
              <a:off x="4298196" y="6444710"/>
              <a:ext cx="455909" cy="275129"/>
            </a:xfrm>
            <a:custGeom>
              <a:avLst/>
              <a:gdLst>
                <a:gd name="connsiteX0" fmla="*/ 0 w 1937289"/>
                <a:gd name="connsiteY0" fmla="*/ 228600 h 437827"/>
                <a:gd name="connsiteX1" fmla="*/ 100739 w 1937289"/>
                <a:gd name="connsiteY1" fmla="*/ 0 h 437827"/>
                <a:gd name="connsiteX2" fmla="*/ 286719 w 1937289"/>
                <a:gd name="connsiteY2" fmla="*/ 430078 h 437827"/>
                <a:gd name="connsiteX3" fmla="*/ 480448 w 1937289"/>
                <a:gd name="connsiteY3" fmla="*/ 7749 h 437827"/>
                <a:gd name="connsiteX4" fmla="*/ 681926 w 1937289"/>
                <a:gd name="connsiteY4" fmla="*/ 433953 h 437827"/>
                <a:gd name="connsiteX5" fmla="*/ 867905 w 1937289"/>
                <a:gd name="connsiteY5" fmla="*/ 7749 h 437827"/>
                <a:gd name="connsiteX6" fmla="*/ 1061634 w 1937289"/>
                <a:gd name="connsiteY6" fmla="*/ 430078 h 437827"/>
                <a:gd name="connsiteX7" fmla="*/ 1255363 w 1937289"/>
                <a:gd name="connsiteY7" fmla="*/ 3875 h 437827"/>
                <a:gd name="connsiteX8" fmla="*/ 1452966 w 1937289"/>
                <a:gd name="connsiteY8" fmla="*/ 430078 h 437827"/>
                <a:gd name="connsiteX9" fmla="*/ 1638946 w 1937289"/>
                <a:gd name="connsiteY9" fmla="*/ 3875 h 437827"/>
                <a:gd name="connsiteX10" fmla="*/ 1836550 w 1937289"/>
                <a:gd name="connsiteY10" fmla="*/ 437827 h 437827"/>
                <a:gd name="connsiteX11" fmla="*/ 1937289 w 1937289"/>
                <a:gd name="connsiteY11" fmla="*/ 224726 h 437827"/>
                <a:gd name="connsiteX0" fmla="*/ 0 w 1937289"/>
                <a:gd name="connsiteY0" fmla="*/ 228600 h 437827"/>
                <a:gd name="connsiteX1" fmla="*/ 100739 w 1937289"/>
                <a:gd name="connsiteY1" fmla="*/ 0 h 437827"/>
                <a:gd name="connsiteX2" fmla="*/ 286719 w 1937289"/>
                <a:gd name="connsiteY2" fmla="*/ 430078 h 437827"/>
                <a:gd name="connsiteX3" fmla="*/ 480448 w 1937289"/>
                <a:gd name="connsiteY3" fmla="*/ 7749 h 437827"/>
                <a:gd name="connsiteX4" fmla="*/ 681926 w 1937289"/>
                <a:gd name="connsiteY4" fmla="*/ 433953 h 437827"/>
                <a:gd name="connsiteX5" fmla="*/ 867905 w 1937289"/>
                <a:gd name="connsiteY5" fmla="*/ 7749 h 437827"/>
                <a:gd name="connsiteX6" fmla="*/ 1061634 w 1937289"/>
                <a:gd name="connsiteY6" fmla="*/ 430078 h 437827"/>
                <a:gd name="connsiteX7" fmla="*/ 1255363 w 1937289"/>
                <a:gd name="connsiteY7" fmla="*/ 3875 h 437827"/>
                <a:gd name="connsiteX8" fmla="*/ 1452966 w 1937289"/>
                <a:gd name="connsiteY8" fmla="*/ 430078 h 437827"/>
                <a:gd name="connsiteX9" fmla="*/ 1638946 w 1937289"/>
                <a:gd name="connsiteY9" fmla="*/ 3875 h 437827"/>
                <a:gd name="connsiteX10" fmla="*/ 1836550 w 1937289"/>
                <a:gd name="connsiteY10" fmla="*/ 437827 h 437827"/>
                <a:gd name="connsiteX11" fmla="*/ 1937289 w 1937289"/>
                <a:gd name="connsiteY11" fmla="*/ 224726 h 437827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32613 h 448703"/>
                <a:gd name="connsiteX1" fmla="*/ 100739 w 1937289"/>
                <a:gd name="connsiteY1" fmla="*/ 4013 h 448703"/>
                <a:gd name="connsiteX2" fmla="*/ 286719 w 1937289"/>
                <a:gd name="connsiteY2" fmla="*/ 434091 h 448703"/>
                <a:gd name="connsiteX3" fmla="*/ 480448 w 1937289"/>
                <a:gd name="connsiteY3" fmla="*/ 11762 h 448703"/>
                <a:gd name="connsiteX4" fmla="*/ 681926 w 1937289"/>
                <a:gd name="connsiteY4" fmla="*/ 437966 h 448703"/>
                <a:gd name="connsiteX5" fmla="*/ 867905 w 1937289"/>
                <a:gd name="connsiteY5" fmla="*/ 11762 h 448703"/>
                <a:gd name="connsiteX6" fmla="*/ 1061634 w 1937289"/>
                <a:gd name="connsiteY6" fmla="*/ 434091 h 448703"/>
                <a:gd name="connsiteX7" fmla="*/ 1255363 w 1937289"/>
                <a:gd name="connsiteY7" fmla="*/ 7888 h 448703"/>
                <a:gd name="connsiteX8" fmla="*/ 1452966 w 1937289"/>
                <a:gd name="connsiteY8" fmla="*/ 434091 h 448703"/>
                <a:gd name="connsiteX9" fmla="*/ 1638946 w 1937289"/>
                <a:gd name="connsiteY9" fmla="*/ 7888 h 448703"/>
                <a:gd name="connsiteX10" fmla="*/ 1836550 w 1937289"/>
                <a:gd name="connsiteY10" fmla="*/ 441840 h 448703"/>
                <a:gd name="connsiteX11" fmla="*/ 1937289 w 1937289"/>
                <a:gd name="connsiteY11" fmla="*/ 228739 h 448703"/>
                <a:gd name="connsiteX0" fmla="*/ 0 w 1937289"/>
                <a:gd name="connsiteY0" fmla="*/ 228603 h 444693"/>
                <a:gd name="connsiteX1" fmla="*/ 100739 w 1937289"/>
                <a:gd name="connsiteY1" fmla="*/ 3 h 444693"/>
                <a:gd name="connsiteX2" fmla="*/ 286719 w 1937289"/>
                <a:gd name="connsiteY2" fmla="*/ 430081 h 444693"/>
                <a:gd name="connsiteX3" fmla="*/ 480448 w 1937289"/>
                <a:gd name="connsiteY3" fmla="*/ 7752 h 444693"/>
                <a:gd name="connsiteX4" fmla="*/ 681926 w 1937289"/>
                <a:gd name="connsiteY4" fmla="*/ 433956 h 444693"/>
                <a:gd name="connsiteX5" fmla="*/ 867905 w 1937289"/>
                <a:gd name="connsiteY5" fmla="*/ 7752 h 444693"/>
                <a:gd name="connsiteX6" fmla="*/ 1061634 w 1937289"/>
                <a:gd name="connsiteY6" fmla="*/ 430081 h 444693"/>
                <a:gd name="connsiteX7" fmla="*/ 1255363 w 1937289"/>
                <a:gd name="connsiteY7" fmla="*/ 3878 h 444693"/>
                <a:gd name="connsiteX8" fmla="*/ 1452966 w 1937289"/>
                <a:gd name="connsiteY8" fmla="*/ 430081 h 444693"/>
                <a:gd name="connsiteX9" fmla="*/ 1638946 w 1937289"/>
                <a:gd name="connsiteY9" fmla="*/ 3878 h 444693"/>
                <a:gd name="connsiteX10" fmla="*/ 1836550 w 1937289"/>
                <a:gd name="connsiteY10" fmla="*/ 437830 h 444693"/>
                <a:gd name="connsiteX11" fmla="*/ 1937289 w 1937289"/>
                <a:gd name="connsiteY11" fmla="*/ 224729 h 444693"/>
                <a:gd name="connsiteX0" fmla="*/ 0 w 1937289"/>
                <a:gd name="connsiteY0" fmla="*/ 228603 h 437864"/>
                <a:gd name="connsiteX1" fmla="*/ 100739 w 1937289"/>
                <a:gd name="connsiteY1" fmla="*/ 3 h 437864"/>
                <a:gd name="connsiteX2" fmla="*/ 286719 w 1937289"/>
                <a:gd name="connsiteY2" fmla="*/ 430081 h 437864"/>
                <a:gd name="connsiteX3" fmla="*/ 480448 w 1937289"/>
                <a:gd name="connsiteY3" fmla="*/ 7752 h 437864"/>
                <a:gd name="connsiteX4" fmla="*/ 681926 w 1937289"/>
                <a:gd name="connsiteY4" fmla="*/ 433956 h 437864"/>
                <a:gd name="connsiteX5" fmla="*/ 867905 w 1937289"/>
                <a:gd name="connsiteY5" fmla="*/ 7752 h 437864"/>
                <a:gd name="connsiteX6" fmla="*/ 1061634 w 1937289"/>
                <a:gd name="connsiteY6" fmla="*/ 430081 h 437864"/>
                <a:gd name="connsiteX7" fmla="*/ 1255363 w 1937289"/>
                <a:gd name="connsiteY7" fmla="*/ 3878 h 437864"/>
                <a:gd name="connsiteX8" fmla="*/ 1452966 w 1937289"/>
                <a:gd name="connsiteY8" fmla="*/ 430081 h 437864"/>
                <a:gd name="connsiteX9" fmla="*/ 1638946 w 1937289"/>
                <a:gd name="connsiteY9" fmla="*/ 3878 h 437864"/>
                <a:gd name="connsiteX10" fmla="*/ 1836550 w 1937289"/>
                <a:gd name="connsiteY10" fmla="*/ 437830 h 437864"/>
                <a:gd name="connsiteX11" fmla="*/ 1937289 w 1937289"/>
                <a:gd name="connsiteY11" fmla="*/ 224729 h 437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7289" h="437864">
                  <a:moveTo>
                    <a:pt x="0" y="228603"/>
                  </a:moveTo>
                  <a:cubicBezTo>
                    <a:pt x="33580" y="152403"/>
                    <a:pt x="49079" y="1294"/>
                    <a:pt x="100739" y="3"/>
                  </a:cubicBezTo>
                  <a:cubicBezTo>
                    <a:pt x="152399" y="-1288"/>
                    <a:pt x="223434" y="428790"/>
                    <a:pt x="286719" y="430081"/>
                  </a:cubicBezTo>
                  <a:cubicBezTo>
                    <a:pt x="350004" y="431372"/>
                    <a:pt x="414580" y="7106"/>
                    <a:pt x="480448" y="7752"/>
                  </a:cubicBezTo>
                  <a:cubicBezTo>
                    <a:pt x="546316" y="8398"/>
                    <a:pt x="617350" y="433956"/>
                    <a:pt x="681926" y="433956"/>
                  </a:cubicBezTo>
                  <a:cubicBezTo>
                    <a:pt x="746502" y="433956"/>
                    <a:pt x="804620" y="8398"/>
                    <a:pt x="867905" y="7752"/>
                  </a:cubicBezTo>
                  <a:cubicBezTo>
                    <a:pt x="931190" y="7106"/>
                    <a:pt x="997058" y="430727"/>
                    <a:pt x="1061634" y="430081"/>
                  </a:cubicBezTo>
                  <a:cubicBezTo>
                    <a:pt x="1126210" y="429435"/>
                    <a:pt x="1190141" y="3878"/>
                    <a:pt x="1255363" y="3878"/>
                  </a:cubicBezTo>
                  <a:cubicBezTo>
                    <a:pt x="1320585" y="3878"/>
                    <a:pt x="1389036" y="430081"/>
                    <a:pt x="1452966" y="430081"/>
                  </a:cubicBezTo>
                  <a:cubicBezTo>
                    <a:pt x="1516896" y="430081"/>
                    <a:pt x="1575015" y="2587"/>
                    <a:pt x="1638946" y="3878"/>
                  </a:cubicBezTo>
                  <a:cubicBezTo>
                    <a:pt x="1702877" y="5170"/>
                    <a:pt x="1764224" y="435247"/>
                    <a:pt x="1836550" y="437830"/>
                  </a:cubicBezTo>
                  <a:cubicBezTo>
                    <a:pt x="1908876" y="440413"/>
                    <a:pt x="1903709" y="295763"/>
                    <a:pt x="1937289" y="22472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473D5352-C1A7-7E4B-9326-FE6B9BF0A5AA}"/>
                </a:ext>
              </a:extLst>
            </p:cNvPr>
            <p:cNvSpPr/>
            <p:nvPr/>
          </p:nvSpPr>
          <p:spPr>
            <a:xfrm>
              <a:off x="4749638" y="6449877"/>
              <a:ext cx="455909" cy="275129"/>
            </a:xfrm>
            <a:custGeom>
              <a:avLst/>
              <a:gdLst>
                <a:gd name="connsiteX0" fmla="*/ 0 w 1937289"/>
                <a:gd name="connsiteY0" fmla="*/ 228600 h 437827"/>
                <a:gd name="connsiteX1" fmla="*/ 100739 w 1937289"/>
                <a:gd name="connsiteY1" fmla="*/ 0 h 437827"/>
                <a:gd name="connsiteX2" fmla="*/ 286719 w 1937289"/>
                <a:gd name="connsiteY2" fmla="*/ 430078 h 437827"/>
                <a:gd name="connsiteX3" fmla="*/ 480448 w 1937289"/>
                <a:gd name="connsiteY3" fmla="*/ 7749 h 437827"/>
                <a:gd name="connsiteX4" fmla="*/ 681926 w 1937289"/>
                <a:gd name="connsiteY4" fmla="*/ 433953 h 437827"/>
                <a:gd name="connsiteX5" fmla="*/ 867905 w 1937289"/>
                <a:gd name="connsiteY5" fmla="*/ 7749 h 437827"/>
                <a:gd name="connsiteX6" fmla="*/ 1061634 w 1937289"/>
                <a:gd name="connsiteY6" fmla="*/ 430078 h 437827"/>
                <a:gd name="connsiteX7" fmla="*/ 1255363 w 1937289"/>
                <a:gd name="connsiteY7" fmla="*/ 3875 h 437827"/>
                <a:gd name="connsiteX8" fmla="*/ 1452966 w 1937289"/>
                <a:gd name="connsiteY8" fmla="*/ 430078 h 437827"/>
                <a:gd name="connsiteX9" fmla="*/ 1638946 w 1937289"/>
                <a:gd name="connsiteY9" fmla="*/ 3875 h 437827"/>
                <a:gd name="connsiteX10" fmla="*/ 1836550 w 1937289"/>
                <a:gd name="connsiteY10" fmla="*/ 437827 h 437827"/>
                <a:gd name="connsiteX11" fmla="*/ 1937289 w 1937289"/>
                <a:gd name="connsiteY11" fmla="*/ 224726 h 437827"/>
                <a:gd name="connsiteX0" fmla="*/ 0 w 1937289"/>
                <a:gd name="connsiteY0" fmla="*/ 228600 h 437827"/>
                <a:gd name="connsiteX1" fmla="*/ 100739 w 1937289"/>
                <a:gd name="connsiteY1" fmla="*/ 0 h 437827"/>
                <a:gd name="connsiteX2" fmla="*/ 286719 w 1937289"/>
                <a:gd name="connsiteY2" fmla="*/ 430078 h 437827"/>
                <a:gd name="connsiteX3" fmla="*/ 480448 w 1937289"/>
                <a:gd name="connsiteY3" fmla="*/ 7749 h 437827"/>
                <a:gd name="connsiteX4" fmla="*/ 681926 w 1937289"/>
                <a:gd name="connsiteY4" fmla="*/ 433953 h 437827"/>
                <a:gd name="connsiteX5" fmla="*/ 867905 w 1937289"/>
                <a:gd name="connsiteY5" fmla="*/ 7749 h 437827"/>
                <a:gd name="connsiteX6" fmla="*/ 1061634 w 1937289"/>
                <a:gd name="connsiteY6" fmla="*/ 430078 h 437827"/>
                <a:gd name="connsiteX7" fmla="*/ 1255363 w 1937289"/>
                <a:gd name="connsiteY7" fmla="*/ 3875 h 437827"/>
                <a:gd name="connsiteX8" fmla="*/ 1452966 w 1937289"/>
                <a:gd name="connsiteY8" fmla="*/ 430078 h 437827"/>
                <a:gd name="connsiteX9" fmla="*/ 1638946 w 1937289"/>
                <a:gd name="connsiteY9" fmla="*/ 3875 h 437827"/>
                <a:gd name="connsiteX10" fmla="*/ 1836550 w 1937289"/>
                <a:gd name="connsiteY10" fmla="*/ 437827 h 437827"/>
                <a:gd name="connsiteX11" fmla="*/ 1937289 w 1937289"/>
                <a:gd name="connsiteY11" fmla="*/ 224726 h 437827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32613 h 448703"/>
                <a:gd name="connsiteX1" fmla="*/ 100739 w 1937289"/>
                <a:gd name="connsiteY1" fmla="*/ 4013 h 448703"/>
                <a:gd name="connsiteX2" fmla="*/ 286719 w 1937289"/>
                <a:gd name="connsiteY2" fmla="*/ 434091 h 448703"/>
                <a:gd name="connsiteX3" fmla="*/ 480448 w 1937289"/>
                <a:gd name="connsiteY3" fmla="*/ 11762 h 448703"/>
                <a:gd name="connsiteX4" fmla="*/ 681926 w 1937289"/>
                <a:gd name="connsiteY4" fmla="*/ 437966 h 448703"/>
                <a:gd name="connsiteX5" fmla="*/ 867905 w 1937289"/>
                <a:gd name="connsiteY5" fmla="*/ 11762 h 448703"/>
                <a:gd name="connsiteX6" fmla="*/ 1061634 w 1937289"/>
                <a:gd name="connsiteY6" fmla="*/ 434091 h 448703"/>
                <a:gd name="connsiteX7" fmla="*/ 1255363 w 1937289"/>
                <a:gd name="connsiteY7" fmla="*/ 7888 h 448703"/>
                <a:gd name="connsiteX8" fmla="*/ 1452966 w 1937289"/>
                <a:gd name="connsiteY8" fmla="*/ 434091 h 448703"/>
                <a:gd name="connsiteX9" fmla="*/ 1638946 w 1937289"/>
                <a:gd name="connsiteY9" fmla="*/ 7888 h 448703"/>
                <a:gd name="connsiteX10" fmla="*/ 1836550 w 1937289"/>
                <a:gd name="connsiteY10" fmla="*/ 441840 h 448703"/>
                <a:gd name="connsiteX11" fmla="*/ 1937289 w 1937289"/>
                <a:gd name="connsiteY11" fmla="*/ 228739 h 448703"/>
                <a:gd name="connsiteX0" fmla="*/ 0 w 1937289"/>
                <a:gd name="connsiteY0" fmla="*/ 228603 h 444693"/>
                <a:gd name="connsiteX1" fmla="*/ 100739 w 1937289"/>
                <a:gd name="connsiteY1" fmla="*/ 3 h 444693"/>
                <a:gd name="connsiteX2" fmla="*/ 286719 w 1937289"/>
                <a:gd name="connsiteY2" fmla="*/ 430081 h 444693"/>
                <a:gd name="connsiteX3" fmla="*/ 480448 w 1937289"/>
                <a:gd name="connsiteY3" fmla="*/ 7752 h 444693"/>
                <a:gd name="connsiteX4" fmla="*/ 681926 w 1937289"/>
                <a:gd name="connsiteY4" fmla="*/ 433956 h 444693"/>
                <a:gd name="connsiteX5" fmla="*/ 867905 w 1937289"/>
                <a:gd name="connsiteY5" fmla="*/ 7752 h 444693"/>
                <a:gd name="connsiteX6" fmla="*/ 1061634 w 1937289"/>
                <a:gd name="connsiteY6" fmla="*/ 430081 h 444693"/>
                <a:gd name="connsiteX7" fmla="*/ 1255363 w 1937289"/>
                <a:gd name="connsiteY7" fmla="*/ 3878 h 444693"/>
                <a:gd name="connsiteX8" fmla="*/ 1452966 w 1937289"/>
                <a:gd name="connsiteY8" fmla="*/ 430081 h 444693"/>
                <a:gd name="connsiteX9" fmla="*/ 1638946 w 1937289"/>
                <a:gd name="connsiteY9" fmla="*/ 3878 h 444693"/>
                <a:gd name="connsiteX10" fmla="*/ 1836550 w 1937289"/>
                <a:gd name="connsiteY10" fmla="*/ 437830 h 444693"/>
                <a:gd name="connsiteX11" fmla="*/ 1937289 w 1937289"/>
                <a:gd name="connsiteY11" fmla="*/ 224729 h 444693"/>
                <a:gd name="connsiteX0" fmla="*/ 0 w 1937289"/>
                <a:gd name="connsiteY0" fmla="*/ 228603 h 437864"/>
                <a:gd name="connsiteX1" fmla="*/ 100739 w 1937289"/>
                <a:gd name="connsiteY1" fmla="*/ 3 h 437864"/>
                <a:gd name="connsiteX2" fmla="*/ 286719 w 1937289"/>
                <a:gd name="connsiteY2" fmla="*/ 430081 h 437864"/>
                <a:gd name="connsiteX3" fmla="*/ 480448 w 1937289"/>
                <a:gd name="connsiteY3" fmla="*/ 7752 h 437864"/>
                <a:gd name="connsiteX4" fmla="*/ 681926 w 1937289"/>
                <a:gd name="connsiteY4" fmla="*/ 433956 h 437864"/>
                <a:gd name="connsiteX5" fmla="*/ 867905 w 1937289"/>
                <a:gd name="connsiteY5" fmla="*/ 7752 h 437864"/>
                <a:gd name="connsiteX6" fmla="*/ 1061634 w 1937289"/>
                <a:gd name="connsiteY6" fmla="*/ 430081 h 437864"/>
                <a:gd name="connsiteX7" fmla="*/ 1255363 w 1937289"/>
                <a:gd name="connsiteY7" fmla="*/ 3878 h 437864"/>
                <a:gd name="connsiteX8" fmla="*/ 1452966 w 1937289"/>
                <a:gd name="connsiteY8" fmla="*/ 430081 h 437864"/>
                <a:gd name="connsiteX9" fmla="*/ 1638946 w 1937289"/>
                <a:gd name="connsiteY9" fmla="*/ 3878 h 437864"/>
                <a:gd name="connsiteX10" fmla="*/ 1836550 w 1937289"/>
                <a:gd name="connsiteY10" fmla="*/ 437830 h 437864"/>
                <a:gd name="connsiteX11" fmla="*/ 1937289 w 1937289"/>
                <a:gd name="connsiteY11" fmla="*/ 224729 h 437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7289" h="437864">
                  <a:moveTo>
                    <a:pt x="0" y="228603"/>
                  </a:moveTo>
                  <a:cubicBezTo>
                    <a:pt x="33580" y="152403"/>
                    <a:pt x="49079" y="1294"/>
                    <a:pt x="100739" y="3"/>
                  </a:cubicBezTo>
                  <a:cubicBezTo>
                    <a:pt x="152399" y="-1288"/>
                    <a:pt x="223434" y="428790"/>
                    <a:pt x="286719" y="430081"/>
                  </a:cubicBezTo>
                  <a:cubicBezTo>
                    <a:pt x="350004" y="431372"/>
                    <a:pt x="414580" y="7106"/>
                    <a:pt x="480448" y="7752"/>
                  </a:cubicBezTo>
                  <a:cubicBezTo>
                    <a:pt x="546316" y="8398"/>
                    <a:pt x="617350" y="433956"/>
                    <a:pt x="681926" y="433956"/>
                  </a:cubicBezTo>
                  <a:cubicBezTo>
                    <a:pt x="746502" y="433956"/>
                    <a:pt x="804620" y="8398"/>
                    <a:pt x="867905" y="7752"/>
                  </a:cubicBezTo>
                  <a:cubicBezTo>
                    <a:pt x="931190" y="7106"/>
                    <a:pt x="997058" y="430727"/>
                    <a:pt x="1061634" y="430081"/>
                  </a:cubicBezTo>
                  <a:cubicBezTo>
                    <a:pt x="1126210" y="429435"/>
                    <a:pt x="1190141" y="3878"/>
                    <a:pt x="1255363" y="3878"/>
                  </a:cubicBezTo>
                  <a:cubicBezTo>
                    <a:pt x="1320585" y="3878"/>
                    <a:pt x="1389036" y="430081"/>
                    <a:pt x="1452966" y="430081"/>
                  </a:cubicBezTo>
                  <a:cubicBezTo>
                    <a:pt x="1516896" y="430081"/>
                    <a:pt x="1575015" y="2587"/>
                    <a:pt x="1638946" y="3878"/>
                  </a:cubicBezTo>
                  <a:cubicBezTo>
                    <a:pt x="1702877" y="5170"/>
                    <a:pt x="1764224" y="435247"/>
                    <a:pt x="1836550" y="437830"/>
                  </a:cubicBezTo>
                  <a:cubicBezTo>
                    <a:pt x="1908876" y="440413"/>
                    <a:pt x="1903709" y="295763"/>
                    <a:pt x="1937289" y="22472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F59B8CB-4346-D742-A279-4850646C075E}"/>
              </a:ext>
            </a:extLst>
          </p:cNvPr>
          <p:cNvGrpSpPr/>
          <p:nvPr/>
        </p:nvGrpSpPr>
        <p:grpSpPr>
          <a:xfrm>
            <a:off x="4979505" y="5214509"/>
            <a:ext cx="993354" cy="277839"/>
            <a:chOff x="4343400" y="5348498"/>
            <a:chExt cx="993354" cy="277839"/>
          </a:xfrm>
        </p:grpSpPr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256BD977-F2A8-9E41-ADA8-C51B7FED488E}"/>
                </a:ext>
              </a:extLst>
            </p:cNvPr>
            <p:cNvSpPr/>
            <p:nvPr/>
          </p:nvSpPr>
          <p:spPr>
            <a:xfrm>
              <a:off x="4343400" y="5348498"/>
              <a:ext cx="614122" cy="275129"/>
            </a:xfrm>
            <a:custGeom>
              <a:avLst/>
              <a:gdLst>
                <a:gd name="connsiteX0" fmla="*/ 0 w 1937289"/>
                <a:gd name="connsiteY0" fmla="*/ 228600 h 437827"/>
                <a:gd name="connsiteX1" fmla="*/ 100739 w 1937289"/>
                <a:gd name="connsiteY1" fmla="*/ 0 h 437827"/>
                <a:gd name="connsiteX2" fmla="*/ 286719 w 1937289"/>
                <a:gd name="connsiteY2" fmla="*/ 430078 h 437827"/>
                <a:gd name="connsiteX3" fmla="*/ 480448 w 1937289"/>
                <a:gd name="connsiteY3" fmla="*/ 7749 h 437827"/>
                <a:gd name="connsiteX4" fmla="*/ 681926 w 1937289"/>
                <a:gd name="connsiteY4" fmla="*/ 433953 h 437827"/>
                <a:gd name="connsiteX5" fmla="*/ 867905 w 1937289"/>
                <a:gd name="connsiteY5" fmla="*/ 7749 h 437827"/>
                <a:gd name="connsiteX6" fmla="*/ 1061634 w 1937289"/>
                <a:gd name="connsiteY6" fmla="*/ 430078 h 437827"/>
                <a:gd name="connsiteX7" fmla="*/ 1255363 w 1937289"/>
                <a:gd name="connsiteY7" fmla="*/ 3875 h 437827"/>
                <a:gd name="connsiteX8" fmla="*/ 1452966 w 1937289"/>
                <a:gd name="connsiteY8" fmla="*/ 430078 h 437827"/>
                <a:gd name="connsiteX9" fmla="*/ 1638946 w 1937289"/>
                <a:gd name="connsiteY9" fmla="*/ 3875 h 437827"/>
                <a:gd name="connsiteX10" fmla="*/ 1836550 w 1937289"/>
                <a:gd name="connsiteY10" fmla="*/ 437827 h 437827"/>
                <a:gd name="connsiteX11" fmla="*/ 1937289 w 1937289"/>
                <a:gd name="connsiteY11" fmla="*/ 224726 h 437827"/>
                <a:gd name="connsiteX0" fmla="*/ 0 w 1937289"/>
                <a:gd name="connsiteY0" fmla="*/ 228600 h 437827"/>
                <a:gd name="connsiteX1" fmla="*/ 100739 w 1937289"/>
                <a:gd name="connsiteY1" fmla="*/ 0 h 437827"/>
                <a:gd name="connsiteX2" fmla="*/ 286719 w 1937289"/>
                <a:gd name="connsiteY2" fmla="*/ 430078 h 437827"/>
                <a:gd name="connsiteX3" fmla="*/ 480448 w 1937289"/>
                <a:gd name="connsiteY3" fmla="*/ 7749 h 437827"/>
                <a:gd name="connsiteX4" fmla="*/ 681926 w 1937289"/>
                <a:gd name="connsiteY4" fmla="*/ 433953 h 437827"/>
                <a:gd name="connsiteX5" fmla="*/ 867905 w 1937289"/>
                <a:gd name="connsiteY5" fmla="*/ 7749 h 437827"/>
                <a:gd name="connsiteX6" fmla="*/ 1061634 w 1937289"/>
                <a:gd name="connsiteY6" fmla="*/ 430078 h 437827"/>
                <a:gd name="connsiteX7" fmla="*/ 1255363 w 1937289"/>
                <a:gd name="connsiteY7" fmla="*/ 3875 h 437827"/>
                <a:gd name="connsiteX8" fmla="*/ 1452966 w 1937289"/>
                <a:gd name="connsiteY8" fmla="*/ 430078 h 437827"/>
                <a:gd name="connsiteX9" fmla="*/ 1638946 w 1937289"/>
                <a:gd name="connsiteY9" fmla="*/ 3875 h 437827"/>
                <a:gd name="connsiteX10" fmla="*/ 1836550 w 1937289"/>
                <a:gd name="connsiteY10" fmla="*/ 437827 h 437827"/>
                <a:gd name="connsiteX11" fmla="*/ 1937289 w 1937289"/>
                <a:gd name="connsiteY11" fmla="*/ 224726 h 437827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32613 h 448703"/>
                <a:gd name="connsiteX1" fmla="*/ 100739 w 1937289"/>
                <a:gd name="connsiteY1" fmla="*/ 4013 h 448703"/>
                <a:gd name="connsiteX2" fmla="*/ 286719 w 1937289"/>
                <a:gd name="connsiteY2" fmla="*/ 434091 h 448703"/>
                <a:gd name="connsiteX3" fmla="*/ 480448 w 1937289"/>
                <a:gd name="connsiteY3" fmla="*/ 11762 h 448703"/>
                <a:gd name="connsiteX4" fmla="*/ 681926 w 1937289"/>
                <a:gd name="connsiteY4" fmla="*/ 437966 h 448703"/>
                <a:gd name="connsiteX5" fmla="*/ 867905 w 1937289"/>
                <a:gd name="connsiteY5" fmla="*/ 11762 h 448703"/>
                <a:gd name="connsiteX6" fmla="*/ 1061634 w 1937289"/>
                <a:gd name="connsiteY6" fmla="*/ 434091 h 448703"/>
                <a:gd name="connsiteX7" fmla="*/ 1255363 w 1937289"/>
                <a:gd name="connsiteY7" fmla="*/ 7888 h 448703"/>
                <a:gd name="connsiteX8" fmla="*/ 1452966 w 1937289"/>
                <a:gd name="connsiteY8" fmla="*/ 434091 h 448703"/>
                <a:gd name="connsiteX9" fmla="*/ 1638946 w 1937289"/>
                <a:gd name="connsiteY9" fmla="*/ 7888 h 448703"/>
                <a:gd name="connsiteX10" fmla="*/ 1836550 w 1937289"/>
                <a:gd name="connsiteY10" fmla="*/ 441840 h 448703"/>
                <a:gd name="connsiteX11" fmla="*/ 1937289 w 1937289"/>
                <a:gd name="connsiteY11" fmla="*/ 228739 h 448703"/>
                <a:gd name="connsiteX0" fmla="*/ 0 w 1937289"/>
                <a:gd name="connsiteY0" fmla="*/ 228603 h 444693"/>
                <a:gd name="connsiteX1" fmla="*/ 100739 w 1937289"/>
                <a:gd name="connsiteY1" fmla="*/ 3 h 444693"/>
                <a:gd name="connsiteX2" fmla="*/ 286719 w 1937289"/>
                <a:gd name="connsiteY2" fmla="*/ 430081 h 444693"/>
                <a:gd name="connsiteX3" fmla="*/ 480448 w 1937289"/>
                <a:gd name="connsiteY3" fmla="*/ 7752 h 444693"/>
                <a:gd name="connsiteX4" fmla="*/ 681926 w 1937289"/>
                <a:gd name="connsiteY4" fmla="*/ 433956 h 444693"/>
                <a:gd name="connsiteX5" fmla="*/ 867905 w 1937289"/>
                <a:gd name="connsiteY5" fmla="*/ 7752 h 444693"/>
                <a:gd name="connsiteX6" fmla="*/ 1061634 w 1937289"/>
                <a:gd name="connsiteY6" fmla="*/ 430081 h 444693"/>
                <a:gd name="connsiteX7" fmla="*/ 1255363 w 1937289"/>
                <a:gd name="connsiteY7" fmla="*/ 3878 h 444693"/>
                <a:gd name="connsiteX8" fmla="*/ 1452966 w 1937289"/>
                <a:gd name="connsiteY8" fmla="*/ 430081 h 444693"/>
                <a:gd name="connsiteX9" fmla="*/ 1638946 w 1937289"/>
                <a:gd name="connsiteY9" fmla="*/ 3878 h 444693"/>
                <a:gd name="connsiteX10" fmla="*/ 1836550 w 1937289"/>
                <a:gd name="connsiteY10" fmla="*/ 437830 h 444693"/>
                <a:gd name="connsiteX11" fmla="*/ 1937289 w 1937289"/>
                <a:gd name="connsiteY11" fmla="*/ 224729 h 444693"/>
                <a:gd name="connsiteX0" fmla="*/ 0 w 1937289"/>
                <a:gd name="connsiteY0" fmla="*/ 228603 h 437864"/>
                <a:gd name="connsiteX1" fmla="*/ 100739 w 1937289"/>
                <a:gd name="connsiteY1" fmla="*/ 3 h 437864"/>
                <a:gd name="connsiteX2" fmla="*/ 286719 w 1937289"/>
                <a:gd name="connsiteY2" fmla="*/ 430081 h 437864"/>
                <a:gd name="connsiteX3" fmla="*/ 480448 w 1937289"/>
                <a:gd name="connsiteY3" fmla="*/ 7752 h 437864"/>
                <a:gd name="connsiteX4" fmla="*/ 681926 w 1937289"/>
                <a:gd name="connsiteY4" fmla="*/ 433956 h 437864"/>
                <a:gd name="connsiteX5" fmla="*/ 867905 w 1937289"/>
                <a:gd name="connsiteY5" fmla="*/ 7752 h 437864"/>
                <a:gd name="connsiteX6" fmla="*/ 1061634 w 1937289"/>
                <a:gd name="connsiteY6" fmla="*/ 430081 h 437864"/>
                <a:gd name="connsiteX7" fmla="*/ 1255363 w 1937289"/>
                <a:gd name="connsiteY7" fmla="*/ 3878 h 437864"/>
                <a:gd name="connsiteX8" fmla="*/ 1452966 w 1937289"/>
                <a:gd name="connsiteY8" fmla="*/ 430081 h 437864"/>
                <a:gd name="connsiteX9" fmla="*/ 1638946 w 1937289"/>
                <a:gd name="connsiteY9" fmla="*/ 3878 h 437864"/>
                <a:gd name="connsiteX10" fmla="*/ 1836550 w 1937289"/>
                <a:gd name="connsiteY10" fmla="*/ 437830 h 437864"/>
                <a:gd name="connsiteX11" fmla="*/ 1937289 w 1937289"/>
                <a:gd name="connsiteY11" fmla="*/ 224729 h 437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7289" h="437864">
                  <a:moveTo>
                    <a:pt x="0" y="228603"/>
                  </a:moveTo>
                  <a:cubicBezTo>
                    <a:pt x="33580" y="152403"/>
                    <a:pt x="49079" y="1294"/>
                    <a:pt x="100739" y="3"/>
                  </a:cubicBezTo>
                  <a:cubicBezTo>
                    <a:pt x="152399" y="-1288"/>
                    <a:pt x="223434" y="428790"/>
                    <a:pt x="286719" y="430081"/>
                  </a:cubicBezTo>
                  <a:cubicBezTo>
                    <a:pt x="350004" y="431372"/>
                    <a:pt x="414580" y="7106"/>
                    <a:pt x="480448" y="7752"/>
                  </a:cubicBezTo>
                  <a:cubicBezTo>
                    <a:pt x="546316" y="8398"/>
                    <a:pt x="617350" y="433956"/>
                    <a:pt x="681926" y="433956"/>
                  </a:cubicBezTo>
                  <a:cubicBezTo>
                    <a:pt x="746502" y="433956"/>
                    <a:pt x="804620" y="8398"/>
                    <a:pt x="867905" y="7752"/>
                  </a:cubicBezTo>
                  <a:cubicBezTo>
                    <a:pt x="931190" y="7106"/>
                    <a:pt x="997058" y="430727"/>
                    <a:pt x="1061634" y="430081"/>
                  </a:cubicBezTo>
                  <a:cubicBezTo>
                    <a:pt x="1126210" y="429435"/>
                    <a:pt x="1190141" y="3878"/>
                    <a:pt x="1255363" y="3878"/>
                  </a:cubicBezTo>
                  <a:cubicBezTo>
                    <a:pt x="1320585" y="3878"/>
                    <a:pt x="1389036" y="430081"/>
                    <a:pt x="1452966" y="430081"/>
                  </a:cubicBezTo>
                  <a:cubicBezTo>
                    <a:pt x="1516896" y="430081"/>
                    <a:pt x="1575015" y="2587"/>
                    <a:pt x="1638946" y="3878"/>
                  </a:cubicBezTo>
                  <a:cubicBezTo>
                    <a:pt x="1702877" y="5170"/>
                    <a:pt x="1764224" y="435247"/>
                    <a:pt x="1836550" y="437830"/>
                  </a:cubicBezTo>
                  <a:cubicBezTo>
                    <a:pt x="1908876" y="440413"/>
                    <a:pt x="1903709" y="295763"/>
                    <a:pt x="1937289" y="22472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3FA4DA1D-7930-274D-A8BC-73EA2CC3EB94}"/>
                </a:ext>
              </a:extLst>
            </p:cNvPr>
            <p:cNvSpPr/>
            <p:nvPr/>
          </p:nvSpPr>
          <p:spPr>
            <a:xfrm>
              <a:off x="4951503" y="5353664"/>
              <a:ext cx="385251" cy="272673"/>
            </a:xfrm>
            <a:custGeom>
              <a:avLst/>
              <a:gdLst>
                <a:gd name="connsiteX0" fmla="*/ 0 w 1937289"/>
                <a:gd name="connsiteY0" fmla="*/ 228600 h 437827"/>
                <a:gd name="connsiteX1" fmla="*/ 100739 w 1937289"/>
                <a:gd name="connsiteY1" fmla="*/ 0 h 437827"/>
                <a:gd name="connsiteX2" fmla="*/ 286719 w 1937289"/>
                <a:gd name="connsiteY2" fmla="*/ 430078 h 437827"/>
                <a:gd name="connsiteX3" fmla="*/ 480448 w 1937289"/>
                <a:gd name="connsiteY3" fmla="*/ 7749 h 437827"/>
                <a:gd name="connsiteX4" fmla="*/ 681926 w 1937289"/>
                <a:gd name="connsiteY4" fmla="*/ 433953 h 437827"/>
                <a:gd name="connsiteX5" fmla="*/ 867905 w 1937289"/>
                <a:gd name="connsiteY5" fmla="*/ 7749 h 437827"/>
                <a:gd name="connsiteX6" fmla="*/ 1061634 w 1937289"/>
                <a:gd name="connsiteY6" fmla="*/ 430078 h 437827"/>
                <a:gd name="connsiteX7" fmla="*/ 1255363 w 1937289"/>
                <a:gd name="connsiteY7" fmla="*/ 3875 h 437827"/>
                <a:gd name="connsiteX8" fmla="*/ 1452966 w 1937289"/>
                <a:gd name="connsiteY8" fmla="*/ 430078 h 437827"/>
                <a:gd name="connsiteX9" fmla="*/ 1638946 w 1937289"/>
                <a:gd name="connsiteY9" fmla="*/ 3875 h 437827"/>
                <a:gd name="connsiteX10" fmla="*/ 1836550 w 1937289"/>
                <a:gd name="connsiteY10" fmla="*/ 437827 h 437827"/>
                <a:gd name="connsiteX11" fmla="*/ 1937289 w 1937289"/>
                <a:gd name="connsiteY11" fmla="*/ 224726 h 437827"/>
                <a:gd name="connsiteX0" fmla="*/ 0 w 1937289"/>
                <a:gd name="connsiteY0" fmla="*/ 228600 h 437827"/>
                <a:gd name="connsiteX1" fmla="*/ 100739 w 1937289"/>
                <a:gd name="connsiteY1" fmla="*/ 0 h 437827"/>
                <a:gd name="connsiteX2" fmla="*/ 286719 w 1937289"/>
                <a:gd name="connsiteY2" fmla="*/ 430078 h 437827"/>
                <a:gd name="connsiteX3" fmla="*/ 480448 w 1937289"/>
                <a:gd name="connsiteY3" fmla="*/ 7749 h 437827"/>
                <a:gd name="connsiteX4" fmla="*/ 681926 w 1937289"/>
                <a:gd name="connsiteY4" fmla="*/ 433953 h 437827"/>
                <a:gd name="connsiteX5" fmla="*/ 867905 w 1937289"/>
                <a:gd name="connsiteY5" fmla="*/ 7749 h 437827"/>
                <a:gd name="connsiteX6" fmla="*/ 1061634 w 1937289"/>
                <a:gd name="connsiteY6" fmla="*/ 430078 h 437827"/>
                <a:gd name="connsiteX7" fmla="*/ 1255363 w 1937289"/>
                <a:gd name="connsiteY7" fmla="*/ 3875 h 437827"/>
                <a:gd name="connsiteX8" fmla="*/ 1452966 w 1937289"/>
                <a:gd name="connsiteY8" fmla="*/ 430078 h 437827"/>
                <a:gd name="connsiteX9" fmla="*/ 1638946 w 1937289"/>
                <a:gd name="connsiteY9" fmla="*/ 3875 h 437827"/>
                <a:gd name="connsiteX10" fmla="*/ 1836550 w 1937289"/>
                <a:gd name="connsiteY10" fmla="*/ 437827 h 437827"/>
                <a:gd name="connsiteX11" fmla="*/ 1937289 w 1937289"/>
                <a:gd name="connsiteY11" fmla="*/ 224726 h 437827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28600 h 444690"/>
                <a:gd name="connsiteX1" fmla="*/ 100739 w 1937289"/>
                <a:gd name="connsiteY1" fmla="*/ 0 h 444690"/>
                <a:gd name="connsiteX2" fmla="*/ 286719 w 1937289"/>
                <a:gd name="connsiteY2" fmla="*/ 430078 h 444690"/>
                <a:gd name="connsiteX3" fmla="*/ 480448 w 1937289"/>
                <a:gd name="connsiteY3" fmla="*/ 7749 h 444690"/>
                <a:gd name="connsiteX4" fmla="*/ 681926 w 1937289"/>
                <a:gd name="connsiteY4" fmla="*/ 433953 h 444690"/>
                <a:gd name="connsiteX5" fmla="*/ 867905 w 1937289"/>
                <a:gd name="connsiteY5" fmla="*/ 7749 h 444690"/>
                <a:gd name="connsiteX6" fmla="*/ 1061634 w 1937289"/>
                <a:gd name="connsiteY6" fmla="*/ 430078 h 444690"/>
                <a:gd name="connsiteX7" fmla="*/ 1255363 w 1937289"/>
                <a:gd name="connsiteY7" fmla="*/ 3875 h 444690"/>
                <a:gd name="connsiteX8" fmla="*/ 1452966 w 1937289"/>
                <a:gd name="connsiteY8" fmla="*/ 430078 h 444690"/>
                <a:gd name="connsiteX9" fmla="*/ 1638946 w 1937289"/>
                <a:gd name="connsiteY9" fmla="*/ 3875 h 444690"/>
                <a:gd name="connsiteX10" fmla="*/ 1836550 w 1937289"/>
                <a:gd name="connsiteY10" fmla="*/ 437827 h 444690"/>
                <a:gd name="connsiteX11" fmla="*/ 1937289 w 1937289"/>
                <a:gd name="connsiteY11" fmla="*/ 224726 h 444690"/>
                <a:gd name="connsiteX0" fmla="*/ 0 w 1937289"/>
                <a:gd name="connsiteY0" fmla="*/ 232613 h 448703"/>
                <a:gd name="connsiteX1" fmla="*/ 100739 w 1937289"/>
                <a:gd name="connsiteY1" fmla="*/ 4013 h 448703"/>
                <a:gd name="connsiteX2" fmla="*/ 286719 w 1937289"/>
                <a:gd name="connsiteY2" fmla="*/ 434091 h 448703"/>
                <a:gd name="connsiteX3" fmla="*/ 480448 w 1937289"/>
                <a:gd name="connsiteY3" fmla="*/ 11762 h 448703"/>
                <a:gd name="connsiteX4" fmla="*/ 681926 w 1937289"/>
                <a:gd name="connsiteY4" fmla="*/ 437966 h 448703"/>
                <a:gd name="connsiteX5" fmla="*/ 867905 w 1937289"/>
                <a:gd name="connsiteY5" fmla="*/ 11762 h 448703"/>
                <a:gd name="connsiteX6" fmla="*/ 1061634 w 1937289"/>
                <a:gd name="connsiteY6" fmla="*/ 434091 h 448703"/>
                <a:gd name="connsiteX7" fmla="*/ 1255363 w 1937289"/>
                <a:gd name="connsiteY7" fmla="*/ 7888 h 448703"/>
                <a:gd name="connsiteX8" fmla="*/ 1452966 w 1937289"/>
                <a:gd name="connsiteY8" fmla="*/ 434091 h 448703"/>
                <a:gd name="connsiteX9" fmla="*/ 1638946 w 1937289"/>
                <a:gd name="connsiteY9" fmla="*/ 7888 h 448703"/>
                <a:gd name="connsiteX10" fmla="*/ 1836550 w 1937289"/>
                <a:gd name="connsiteY10" fmla="*/ 441840 h 448703"/>
                <a:gd name="connsiteX11" fmla="*/ 1937289 w 1937289"/>
                <a:gd name="connsiteY11" fmla="*/ 228739 h 448703"/>
                <a:gd name="connsiteX0" fmla="*/ 0 w 1937289"/>
                <a:gd name="connsiteY0" fmla="*/ 228603 h 444693"/>
                <a:gd name="connsiteX1" fmla="*/ 100739 w 1937289"/>
                <a:gd name="connsiteY1" fmla="*/ 3 h 444693"/>
                <a:gd name="connsiteX2" fmla="*/ 286719 w 1937289"/>
                <a:gd name="connsiteY2" fmla="*/ 430081 h 444693"/>
                <a:gd name="connsiteX3" fmla="*/ 480448 w 1937289"/>
                <a:gd name="connsiteY3" fmla="*/ 7752 h 444693"/>
                <a:gd name="connsiteX4" fmla="*/ 681926 w 1937289"/>
                <a:gd name="connsiteY4" fmla="*/ 433956 h 444693"/>
                <a:gd name="connsiteX5" fmla="*/ 867905 w 1937289"/>
                <a:gd name="connsiteY5" fmla="*/ 7752 h 444693"/>
                <a:gd name="connsiteX6" fmla="*/ 1061634 w 1937289"/>
                <a:gd name="connsiteY6" fmla="*/ 430081 h 444693"/>
                <a:gd name="connsiteX7" fmla="*/ 1255363 w 1937289"/>
                <a:gd name="connsiteY7" fmla="*/ 3878 h 444693"/>
                <a:gd name="connsiteX8" fmla="*/ 1452966 w 1937289"/>
                <a:gd name="connsiteY8" fmla="*/ 430081 h 444693"/>
                <a:gd name="connsiteX9" fmla="*/ 1638946 w 1937289"/>
                <a:gd name="connsiteY9" fmla="*/ 3878 h 444693"/>
                <a:gd name="connsiteX10" fmla="*/ 1836550 w 1937289"/>
                <a:gd name="connsiteY10" fmla="*/ 437830 h 444693"/>
                <a:gd name="connsiteX11" fmla="*/ 1937289 w 1937289"/>
                <a:gd name="connsiteY11" fmla="*/ 224729 h 444693"/>
                <a:gd name="connsiteX0" fmla="*/ 0 w 1937289"/>
                <a:gd name="connsiteY0" fmla="*/ 228603 h 437864"/>
                <a:gd name="connsiteX1" fmla="*/ 100739 w 1937289"/>
                <a:gd name="connsiteY1" fmla="*/ 3 h 437864"/>
                <a:gd name="connsiteX2" fmla="*/ 286719 w 1937289"/>
                <a:gd name="connsiteY2" fmla="*/ 430081 h 437864"/>
                <a:gd name="connsiteX3" fmla="*/ 480448 w 1937289"/>
                <a:gd name="connsiteY3" fmla="*/ 7752 h 437864"/>
                <a:gd name="connsiteX4" fmla="*/ 681926 w 1937289"/>
                <a:gd name="connsiteY4" fmla="*/ 433956 h 437864"/>
                <a:gd name="connsiteX5" fmla="*/ 867905 w 1937289"/>
                <a:gd name="connsiteY5" fmla="*/ 7752 h 437864"/>
                <a:gd name="connsiteX6" fmla="*/ 1061634 w 1937289"/>
                <a:gd name="connsiteY6" fmla="*/ 430081 h 437864"/>
                <a:gd name="connsiteX7" fmla="*/ 1255363 w 1937289"/>
                <a:gd name="connsiteY7" fmla="*/ 3878 h 437864"/>
                <a:gd name="connsiteX8" fmla="*/ 1452966 w 1937289"/>
                <a:gd name="connsiteY8" fmla="*/ 430081 h 437864"/>
                <a:gd name="connsiteX9" fmla="*/ 1638946 w 1937289"/>
                <a:gd name="connsiteY9" fmla="*/ 3878 h 437864"/>
                <a:gd name="connsiteX10" fmla="*/ 1836550 w 1937289"/>
                <a:gd name="connsiteY10" fmla="*/ 437830 h 437864"/>
                <a:gd name="connsiteX11" fmla="*/ 1937289 w 1937289"/>
                <a:gd name="connsiteY11" fmla="*/ 224729 h 437864"/>
                <a:gd name="connsiteX0" fmla="*/ 0 w 1836551"/>
                <a:gd name="connsiteY0" fmla="*/ 228603 h 437831"/>
                <a:gd name="connsiteX1" fmla="*/ 100739 w 1836551"/>
                <a:gd name="connsiteY1" fmla="*/ 3 h 437831"/>
                <a:gd name="connsiteX2" fmla="*/ 286719 w 1836551"/>
                <a:gd name="connsiteY2" fmla="*/ 430081 h 437831"/>
                <a:gd name="connsiteX3" fmla="*/ 480448 w 1836551"/>
                <a:gd name="connsiteY3" fmla="*/ 7752 h 437831"/>
                <a:gd name="connsiteX4" fmla="*/ 681926 w 1836551"/>
                <a:gd name="connsiteY4" fmla="*/ 433956 h 437831"/>
                <a:gd name="connsiteX5" fmla="*/ 867905 w 1836551"/>
                <a:gd name="connsiteY5" fmla="*/ 7752 h 437831"/>
                <a:gd name="connsiteX6" fmla="*/ 1061634 w 1836551"/>
                <a:gd name="connsiteY6" fmla="*/ 430081 h 437831"/>
                <a:gd name="connsiteX7" fmla="*/ 1255363 w 1836551"/>
                <a:gd name="connsiteY7" fmla="*/ 3878 h 437831"/>
                <a:gd name="connsiteX8" fmla="*/ 1452966 w 1836551"/>
                <a:gd name="connsiteY8" fmla="*/ 430081 h 437831"/>
                <a:gd name="connsiteX9" fmla="*/ 1638946 w 1836551"/>
                <a:gd name="connsiteY9" fmla="*/ 3878 h 437831"/>
                <a:gd name="connsiteX10" fmla="*/ 1836550 w 1836551"/>
                <a:gd name="connsiteY10" fmla="*/ 437830 h 437831"/>
                <a:gd name="connsiteX0" fmla="*/ 0 w 1638946"/>
                <a:gd name="connsiteY0" fmla="*/ 228603 h 433956"/>
                <a:gd name="connsiteX1" fmla="*/ 100739 w 1638946"/>
                <a:gd name="connsiteY1" fmla="*/ 3 h 433956"/>
                <a:gd name="connsiteX2" fmla="*/ 286719 w 1638946"/>
                <a:gd name="connsiteY2" fmla="*/ 430081 h 433956"/>
                <a:gd name="connsiteX3" fmla="*/ 480448 w 1638946"/>
                <a:gd name="connsiteY3" fmla="*/ 7752 h 433956"/>
                <a:gd name="connsiteX4" fmla="*/ 681926 w 1638946"/>
                <a:gd name="connsiteY4" fmla="*/ 433956 h 433956"/>
                <a:gd name="connsiteX5" fmla="*/ 867905 w 1638946"/>
                <a:gd name="connsiteY5" fmla="*/ 7752 h 433956"/>
                <a:gd name="connsiteX6" fmla="*/ 1061634 w 1638946"/>
                <a:gd name="connsiteY6" fmla="*/ 430081 h 433956"/>
                <a:gd name="connsiteX7" fmla="*/ 1255363 w 1638946"/>
                <a:gd name="connsiteY7" fmla="*/ 3878 h 433956"/>
                <a:gd name="connsiteX8" fmla="*/ 1452966 w 1638946"/>
                <a:gd name="connsiteY8" fmla="*/ 430081 h 433956"/>
                <a:gd name="connsiteX9" fmla="*/ 1638946 w 1638946"/>
                <a:gd name="connsiteY9" fmla="*/ 3878 h 433956"/>
                <a:gd name="connsiteX0" fmla="*/ 0 w 1452965"/>
                <a:gd name="connsiteY0" fmla="*/ 228603 h 433956"/>
                <a:gd name="connsiteX1" fmla="*/ 100739 w 1452965"/>
                <a:gd name="connsiteY1" fmla="*/ 3 h 433956"/>
                <a:gd name="connsiteX2" fmla="*/ 286719 w 1452965"/>
                <a:gd name="connsiteY2" fmla="*/ 430081 h 433956"/>
                <a:gd name="connsiteX3" fmla="*/ 480448 w 1452965"/>
                <a:gd name="connsiteY3" fmla="*/ 7752 h 433956"/>
                <a:gd name="connsiteX4" fmla="*/ 681926 w 1452965"/>
                <a:gd name="connsiteY4" fmla="*/ 433956 h 433956"/>
                <a:gd name="connsiteX5" fmla="*/ 867905 w 1452965"/>
                <a:gd name="connsiteY5" fmla="*/ 7752 h 433956"/>
                <a:gd name="connsiteX6" fmla="*/ 1061634 w 1452965"/>
                <a:gd name="connsiteY6" fmla="*/ 430081 h 433956"/>
                <a:gd name="connsiteX7" fmla="*/ 1255363 w 1452965"/>
                <a:gd name="connsiteY7" fmla="*/ 3878 h 433956"/>
                <a:gd name="connsiteX8" fmla="*/ 1452966 w 1452965"/>
                <a:gd name="connsiteY8" fmla="*/ 430081 h 433956"/>
                <a:gd name="connsiteX0" fmla="*/ 0 w 1255363"/>
                <a:gd name="connsiteY0" fmla="*/ 228603 h 433956"/>
                <a:gd name="connsiteX1" fmla="*/ 100739 w 1255363"/>
                <a:gd name="connsiteY1" fmla="*/ 3 h 433956"/>
                <a:gd name="connsiteX2" fmla="*/ 286719 w 1255363"/>
                <a:gd name="connsiteY2" fmla="*/ 430081 h 433956"/>
                <a:gd name="connsiteX3" fmla="*/ 480448 w 1255363"/>
                <a:gd name="connsiteY3" fmla="*/ 7752 h 433956"/>
                <a:gd name="connsiteX4" fmla="*/ 681926 w 1255363"/>
                <a:gd name="connsiteY4" fmla="*/ 433956 h 433956"/>
                <a:gd name="connsiteX5" fmla="*/ 867905 w 1255363"/>
                <a:gd name="connsiteY5" fmla="*/ 7752 h 433956"/>
                <a:gd name="connsiteX6" fmla="*/ 1061634 w 1255363"/>
                <a:gd name="connsiteY6" fmla="*/ 430081 h 433956"/>
                <a:gd name="connsiteX7" fmla="*/ 1255363 w 1255363"/>
                <a:gd name="connsiteY7" fmla="*/ 3878 h 433956"/>
                <a:gd name="connsiteX0" fmla="*/ 0 w 1255363"/>
                <a:gd name="connsiteY0" fmla="*/ 228603 h 433956"/>
                <a:gd name="connsiteX1" fmla="*/ 100739 w 1255363"/>
                <a:gd name="connsiteY1" fmla="*/ 3 h 433956"/>
                <a:gd name="connsiteX2" fmla="*/ 286719 w 1255363"/>
                <a:gd name="connsiteY2" fmla="*/ 430081 h 433956"/>
                <a:gd name="connsiteX3" fmla="*/ 480448 w 1255363"/>
                <a:gd name="connsiteY3" fmla="*/ 7752 h 433956"/>
                <a:gd name="connsiteX4" fmla="*/ 681926 w 1255363"/>
                <a:gd name="connsiteY4" fmla="*/ 433956 h 433956"/>
                <a:gd name="connsiteX5" fmla="*/ 867905 w 1255363"/>
                <a:gd name="connsiteY5" fmla="*/ 7752 h 433956"/>
                <a:gd name="connsiteX6" fmla="*/ 1061634 w 1255363"/>
                <a:gd name="connsiteY6" fmla="*/ 430081 h 433956"/>
                <a:gd name="connsiteX7" fmla="*/ 1255363 w 1255363"/>
                <a:gd name="connsiteY7" fmla="*/ 3878 h 433956"/>
                <a:gd name="connsiteX0" fmla="*/ 0 w 1215300"/>
                <a:gd name="connsiteY0" fmla="*/ 228603 h 433956"/>
                <a:gd name="connsiteX1" fmla="*/ 100739 w 1215300"/>
                <a:gd name="connsiteY1" fmla="*/ 3 h 433956"/>
                <a:gd name="connsiteX2" fmla="*/ 286719 w 1215300"/>
                <a:gd name="connsiteY2" fmla="*/ 430081 h 433956"/>
                <a:gd name="connsiteX3" fmla="*/ 480448 w 1215300"/>
                <a:gd name="connsiteY3" fmla="*/ 7752 h 433956"/>
                <a:gd name="connsiteX4" fmla="*/ 681926 w 1215300"/>
                <a:gd name="connsiteY4" fmla="*/ 433956 h 433956"/>
                <a:gd name="connsiteX5" fmla="*/ 867905 w 1215300"/>
                <a:gd name="connsiteY5" fmla="*/ 7752 h 433956"/>
                <a:gd name="connsiteX6" fmla="*/ 1061634 w 1215300"/>
                <a:gd name="connsiteY6" fmla="*/ 430081 h 433956"/>
                <a:gd name="connsiteX7" fmla="*/ 1215300 w 1215300"/>
                <a:gd name="connsiteY7" fmla="*/ 200945 h 43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5300" h="433956">
                  <a:moveTo>
                    <a:pt x="0" y="228603"/>
                  </a:moveTo>
                  <a:cubicBezTo>
                    <a:pt x="33580" y="152403"/>
                    <a:pt x="49079" y="1294"/>
                    <a:pt x="100739" y="3"/>
                  </a:cubicBezTo>
                  <a:cubicBezTo>
                    <a:pt x="152399" y="-1288"/>
                    <a:pt x="223434" y="428790"/>
                    <a:pt x="286719" y="430081"/>
                  </a:cubicBezTo>
                  <a:cubicBezTo>
                    <a:pt x="350004" y="431372"/>
                    <a:pt x="414580" y="7106"/>
                    <a:pt x="480448" y="7752"/>
                  </a:cubicBezTo>
                  <a:cubicBezTo>
                    <a:pt x="546316" y="8398"/>
                    <a:pt x="617350" y="433956"/>
                    <a:pt x="681926" y="433956"/>
                  </a:cubicBezTo>
                  <a:cubicBezTo>
                    <a:pt x="746502" y="433956"/>
                    <a:pt x="804620" y="8398"/>
                    <a:pt x="867905" y="7752"/>
                  </a:cubicBezTo>
                  <a:cubicBezTo>
                    <a:pt x="931190" y="7106"/>
                    <a:pt x="1003735" y="397882"/>
                    <a:pt x="1061634" y="430081"/>
                  </a:cubicBezTo>
                  <a:cubicBezTo>
                    <a:pt x="1119533" y="462280"/>
                    <a:pt x="1190142" y="281793"/>
                    <a:pt x="1215300" y="20094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6C7A3-81E3-BE0C-84C2-5820061E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85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dirty="0">
                <a:latin typeface="+mj-lt"/>
              </a:rPr>
              <a:t>Giao thức truy cập ngẫu nhiên</a:t>
            </a:r>
            <a:endParaRPr lang="en-US" sz="4000" dirty="0">
              <a:latin typeface="+mj-lt"/>
            </a:endParaRP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0F0D1BE9-A129-4E48-8684-AB67559565A2}"/>
              </a:ext>
            </a:extLst>
          </p:cNvPr>
          <p:cNvSpPr txBox="1">
            <a:spLocks noChangeArrowheads="1"/>
          </p:cNvSpPr>
          <p:nvPr/>
        </p:nvSpPr>
        <p:spPr>
          <a:xfrm>
            <a:off x="904461" y="1134737"/>
            <a:ext cx="10449340" cy="5199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74638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K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hi nút có gói để gửi</a:t>
            </a:r>
          </a:p>
          <a:p>
            <a:pPr marL="695325" marR="0" lvl="1" indent="-231775" algn="l" defTabSz="914400" rtl="0" eaLnBrk="1" fontAlgn="auto" latinLnBrk="0" hangingPunct="1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T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ruyền ở tốc độ dữ liệu toàn kênh R.</a:t>
            </a:r>
          </a:p>
          <a:p>
            <a:pPr marL="695325" marR="0" lvl="1" indent="-231775" algn="l" defTabSz="914400" rtl="0" eaLnBrk="1" fontAlgn="auto" latinLnBrk="0" hangingPunct="1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K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hông có sự phối hợp </a:t>
            </a:r>
            <a:r>
              <a:rPr kumimoji="0" lang="en-SG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trước</a:t>
            </a:r>
            <a:r>
              <a:rPr kumimoji="0" lang="en-SG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giữa các nút</a:t>
            </a:r>
          </a:p>
          <a:p>
            <a:pPr marL="287338" marR="0" lvl="0" indent="-274638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Nếu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hai hoặc nhiều nút truyền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đồng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thời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: </a:t>
            </a:r>
            <a:r>
              <a:rPr kumimoji="0" lang="vi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游ゴシック" panose="020B0400000000000000" pitchFamily="34" charset="-128"/>
                <a:cs typeface="+mn-cs"/>
              </a:rPr>
              <a:t>“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xung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đột</a:t>
            </a:r>
            <a:r>
              <a:rPr kumimoji="0" lang="vi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游ゴシック" panose="020B0400000000000000" pitchFamily="34" charset="-128"/>
                <a:cs typeface="+mn-cs"/>
              </a:rPr>
              <a:t>”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</a:p>
          <a:p>
            <a:pPr marL="287338" marR="0" lvl="0" indent="-274638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cs"/>
              </a:rPr>
              <a:t>G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cs"/>
              </a:rPr>
              <a:t>iao thức MAC truy cập ngẫu nhiên 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chỉ định:</a:t>
            </a:r>
          </a:p>
          <a:p>
            <a:pPr marL="695325" marR="0" lvl="1" indent="-231775" algn="l" defTabSz="914400" rtl="0" eaLnBrk="1" fontAlgn="auto" latinLnBrk="0" hangingPunct="1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C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ách phát hiện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xung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đột</a:t>
            </a:r>
            <a:endParaRPr kumimoji="0" lang="vi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C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ách khôi phục sau xung đột (ví dụ: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trì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hoãn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việc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truyền lại)</a:t>
            </a:r>
          </a:p>
          <a:p>
            <a:pPr marL="287338" marR="0" lvl="0" indent="-274638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ví dụ về các giao thức MAC truy cập ngẫu nhiên:</a:t>
            </a:r>
          </a:p>
          <a:p>
            <a:pPr marL="695325" marR="0" lvl="1" indent="-231775" algn="l" defTabSz="914400" rtl="0" eaLnBrk="1" fontAlgn="auto" latinLnBrk="0" hangingPunct="1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ALOHA,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slotted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ALOHA</a:t>
            </a:r>
          </a:p>
          <a:p>
            <a:pPr marL="695325" marR="0" lvl="1" indent="-231775" algn="l" defTabSz="914400" rtl="0" eaLnBrk="1" fontAlgn="auto" latinLnBrk="0" hangingPunct="1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CSMA, CSMA/CD, CSMA/CA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89406-EBB0-69E8-69DE-1FADB50C7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58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4000" dirty="0">
                <a:latin typeface="+mj-lt"/>
              </a:rPr>
              <a:t>Slotted </a:t>
            </a:r>
            <a:r>
              <a:rPr lang="vi" sz="4000" dirty="0">
                <a:latin typeface="+mj-lt"/>
              </a:rPr>
              <a:t>ALOHA</a:t>
            </a:r>
            <a:endParaRPr lang="en-US" sz="4000" dirty="0">
              <a:latin typeface="+mj-lt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8D6383C-7665-4746-86A3-DB2B42D7440C}"/>
              </a:ext>
            </a:extLst>
          </p:cNvPr>
          <p:cNvSpPr txBox="1">
            <a:spLocks noChangeArrowheads="1"/>
          </p:cNvSpPr>
          <p:nvPr/>
        </p:nvSpPr>
        <p:spPr>
          <a:xfrm>
            <a:off x="845584" y="1068636"/>
            <a:ext cx="5104641" cy="52902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G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iả định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</a:p>
          <a:p>
            <a:pPr marL="404813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ất cả các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có cùng kích thước</a:t>
            </a:r>
          </a:p>
          <a:p>
            <a:pPr marL="404813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hời gian chia thành các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slot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có kích thước bằng nhau (thời gian truyền 1 frame)</a:t>
            </a:r>
          </a:p>
          <a:p>
            <a:pPr marL="404813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ác nút bắt đầu truyền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ở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đầu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mỗi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slot</a:t>
            </a:r>
            <a:endParaRPr kumimoji="0" lang="vi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404813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ác nút được đồng bộ hóa</a:t>
            </a:r>
          </a:p>
          <a:p>
            <a:pPr marL="404813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ếu 2 hoặc nhiều nút truyền trong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slot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tất cả các nút phát hiện xung đột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FE15C25-BB28-9543-9419-B80CD8AA3C64}"/>
              </a:ext>
            </a:extLst>
          </p:cNvPr>
          <p:cNvSpPr txBox="1">
            <a:spLocks noChangeArrowheads="1"/>
          </p:cNvSpPr>
          <p:nvPr/>
        </p:nvSpPr>
        <p:spPr>
          <a:xfrm>
            <a:off x="6440557" y="1065445"/>
            <a:ext cx="5168347" cy="4971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H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oạt động:</a:t>
            </a:r>
          </a:p>
          <a:p>
            <a:pPr marL="457200" marR="0" lvl="0" indent="-2349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hi nút nhận được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mới, truyền trong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slot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tiếp theo</a:t>
            </a:r>
          </a:p>
          <a:p>
            <a:pPr marL="746125" marR="0" lvl="1" indent="-236538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</a:t>
            </a:r>
            <a:r>
              <a:rPr kumimoji="0" lang="vi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ếu không có xung đột: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nút có thể gửi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mới trong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slot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tiếp theo</a:t>
            </a:r>
          </a:p>
          <a:p>
            <a:pPr marL="746125" marR="0" lvl="1" indent="-236538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</a:t>
            </a:r>
            <a:r>
              <a:rPr kumimoji="0" lang="vi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ếu xung đột: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nút truyền lại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trong mỗi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slot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tiếp theo với xác suất </a:t>
            </a:r>
            <a:r>
              <a:rPr kumimoji="0" lang="vi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cho đến khi thành công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15E43E-EE56-8544-9198-B2CDA59DD294}"/>
              </a:ext>
            </a:extLst>
          </p:cNvPr>
          <p:cNvGrpSpPr/>
          <p:nvPr/>
        </p:nvGrpSpPr>
        <p:grpSpPr>
          <a:xfrm>
            <a:off x="7222435" y="4773303"/>
            <a:ext cx="3746538" cy="1354222"/>
            <a:chOff x="7222435" y="4773303"/>
            <a:chExt cx="3746538" cy="13542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4B840C-7E28-C04D-8CE9-682705AEE59B}"/>
                </a:ext>
              </a:extLst>
            </p:cNvPr>
            <p:cNvSpPr txBox="1"/>
            <p:nvPr/>
          </p:nvSpPr>
          <p:spPr>
            <a:xfrm>
              <a:off x="7222435" y="5665860"/>
              <a:ext cx="37465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ngẫu nhiên hóa </a:t>
              </a:r>
              <a:r>
                <a:rPr kumimoji="0" lang="vi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kumimoji="0" lang="vi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tại sao </a:t>
              </a:r>
              <a:r>
                <a:rPr kumimoji="0" lang="vi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078318A-B74F-CF47-A0AD-52CC631467FC}"/>
                </a:ext>
              </a:extLst>
            </p:cNvPr>
            <p:cNvSpPr/>
            <p:nvPr/>
          </p:nvSpPr>
          <p:spPr>
            <a:xfrm>
              <a:off x="8813774" y="4773303"/>
              <a:ext cx="543340" cy="5433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232C45-BB94-AB4D-BDBB-4AF8C10F718F}"/>
                </a:ext>
              </a:extLst>
            </p:cNvPr>
            <p:cNvCxnSpPr>
              <a:cxnSpLocks/>
              <a:stCxn id="4" idx="4"/>
            </p:cNvCxnSpPr>
            <p:nvPr/>
          </p:nvCxnSpPr>
          <p:spPr>
            <a:xfrm flipH="1">
              <a:off x="8971244" y="5316643"/>
              <a:ext cx="114200" cy="422137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D47651B-8481-549B-BE88-D0CC4379E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47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4000" dirty="0">
                <a:latin typeface="+mj-lt"/>
              </a:rPr>
              <a:t>Slotted </a:t>
            </a:r>
            <a:r>
              <a:rPr lang="vi" sz="4000" dirty="0">
                <a:latin typeface="+mj-lt"/>
              </a:rPr>
              <a:t>ALOHA</a:t>
            </a:r>
            <a:endParaRPr lang="en-US" sz="4000" dirty="0">
              <a:latin typeface="+mj-lt"/>
            </a:endParaRPr>
          </a:p>
        </p:txBody>
      </p:sp>
      <p:sp>
        <p:nvSpPr>
          <p:cNvPr id="66" name="Rectangle 3">
            <a:extLst>
              <a:ext uri="{FF2B5EF4-FFF2-40B4-BE49-F238E27FC236}">
                <a16:creationId xmlns:a16="http://schemas.microsoft.com/office/drawing/2014/main" id="{72A8C484-9F3B-7140-9873-AC4A42E47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991" y="3654425"/>
            <a:ext cx="4846983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ＭＳ Ｐゴシック" charset="0"/>
                <a:cs typeface="+mn-cs"/>
              </a:rPr>
              <a:t>Ưu điểm:</a:t>
            </a:r>
          </a:p>
          <a:p>
            <a:pPr marL="342900" marR="0" lvl="0" indent="-2254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Nếu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chỉ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1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nút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hoạt động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,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nó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có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thể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truyền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liên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tục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ở tốc độ </a:t>
            </a:r>
            <a:r>
              <a:rPr lang="en-US" sz="2400" kern="0" dirty="0" err="1">
                <a:solidFill>
                  <a:prstClr val="black"/>
                </a:solidFill>
                <a:cs typeface="+mn-cs"/>
              </a:rPr>
              <a:t>cực</a:t>
            </a:r>
            <a:r>
              <a:rPr lang="en-US" sz="2400" kern="0" dirty="0">
                <a:solidFill>
                  <a:prstClr val="black"/>
                </a:solidFill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đại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của kênh</a:t>
            </a:r>
          </a:p>
          <a:p>
            <a:pPr marL="342900" marR="0" lvl="0" indent="-2254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P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hi tập trung cao: chỉ các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khe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(slot) ở 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các nút cần được đồng bộ hóa</a:t>
            </a:r>
          </a:p>
          <a:p>
            <a:pPr marL="342900" marR="0" lvl="0" indent="-2254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lang="en-US" sz="2400" kern="0" dirty="0">
                <a:solidFill>
                  <a:prstClr val="black"/>
                </a:solidFill>
                <a:cs typeface="+mn-cs"/>
              </a:rPr>
              <a:t>Đ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ơn giản</a:t>
            </a:r>
          </a:p>
        </p:txBody>
      </p:sp>
      <p:sp>
        <p:nvSpPr>
          <p:cNvPr id="67" name="Rectangle 4">
            <a:extLst>
              <a:ext uri="{FF2B5EF4-FFF2-40B4-BE49-F238E27FC236}">
                <a16:creationId xmlns:a16="http://schemas.microsoft.com/office/drawing/2014/main" id="{2C1441D0-D6C4-E649-93D0-1ECA14AFD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008" y="3631167"/>
            <a:ext cx="5579166" cy="2743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ＭＳ Ｐゴシック" charset="0"/>
                <a:cs typeface="+mn-cs"/>
              </a:rPr>
              <a:t>Nhược điểm:</a:t>
            </a:r>
          </a:p>
          <a:p>
            <a:pPr marL="342900" marR="0" lvl="0" indent="-225425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Có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xung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đột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: 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lãng phí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slot</a:t>
            </a:r>
            <a:endParaRPr kumimoji="0" lang="vi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  <a:p>
            <a:pPr marL="342900" marR="0" lvl="0" indent="-225425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Nhiều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slot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nhàn rỗi</a:t>
            </a:r>
          </a:p>
          <a:p>
            <a:pPr marL="342900" marR="0" lvl="0" indent="-225425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Các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nút có thể phát hiện xung đột trong thời gian ngắn hơn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thời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gian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 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truyền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toàn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bộ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gói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tin</a:t>
            </a:r>
            <a:endParaRPr kumimoji="0" lang="vi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  <a:p>
            <a:pPr marL="342900" marR="0" lvl="0" indent="-225425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Phải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đồng bộ hóa đồng hồ</a:t>
            </a:r>
          </a:p>
        </p:txBody>
      </p:sp>
      <p:grpSp>
        <p:nvGrpSpPr>
          <p:cNvPr id="69" name="Group 9">
            <a:extLst>
              <a:ext uri="{FF2B5EF4-FFF2-40B4-BE49-F238E27FC236}">
                <a16:creationId xmlns:a16="http://schemas.microsoft.com/office/drawing/2014/main" id="{21164FC9-FE4C-614D-972E-A00FCAE25C23}"/>
              </a:ext>
            </a:extLst>
          </p:cNvPr>
          <p:cNvGrpSpPr>
            <a:grpSpLocks/>
          </p:cNvGrpSpPr>
          <p:nvPr/>
        </p:nvGrpSpPr>
        <p:grpSpPr bwMode="auto">
          <a:xfrm>
            <a:off x="3258866" y="1417223"/>
            <a:ext cx="449263" cy="338137"/>
            <a:chOff x="1185" y="903"/>
            <a:chExt cx="283" cy="213"/>
          </a:xfrm>
        </p:grpSpPr>
        <p:sp>
          <p:nvSpPr>
            <p:cNvPr id="120" name="Rectangle 7">
              <a:extLst>
                <a:ext uri="{FF2B5EF4-FFF2-40B4-BE49-F238E27FC236}">
                  <a16:creationId xmlns:a16="http://schemas.microsoft.com/office/drawing/2014/main" id="{B6FB277F-EDE2-1049-9ABF-92D11D606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" y="924"/>
              <a:ext cx="283" cy="16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21" name="Text Box 8">
              <a:extLst>
                <a:ext uri="{FF2B5EF4-FFF2-40B4-BE49-F238E27FC236}">
                  <a16:creationId xmlns:a16="http://schemas.microsoft.com/office/drawing/2014/main" id="{C293767F-FCDF-8642-A612-4649CC7D05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" y="903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1</a:t>
              </a:r>
            </a:p>
          </p:txBody>
        </p:sp>
      </p:grpSp>
      <p:grpSp>
        <p:nvGrpSpPr>
          <p:cNvPr id="70" name="Group 10">
            <a:extLst>
              <a:ext uri="{FF2B5EF4-FFF2-40B4-BE49-F238E27FC236}">
                <a16:creationId xmlns:a16="http://schemas.microsoft.com/office/drawing/2014/main" id="{CD7A64E0-8DFE-1E45-8F86-C8EBCFF9F9DA}"/>
              </a:ext>
            </a:extLst>
          </p:cNvPr>
          <p:cNvGrpSpPr>
            <a:grpSpLocks/>
          </p:cNvGrpSpPr>
          <p:nvPr/>
        </p:nvGrpSpPr>
        <p:grpSpPr bwMode="auto">
          <a:xfrm>
            <a:off x="4239941" y="1420398"/>
            <a:ext cx="449263" cy="338137"/>
            <a:chOff x="1185" y="903"/>
            <a:chExt cx="283" cy="213"/>
          </a:xfrm>
        </p:grpSpPr>
        <p:sp>
          <p:nvSpPr>
            <p:cNvPr id="118" name="Rectangle 11">
              <a:extLst>
                <a:ext uri="{FF2B5EF4-FFF2-40B4-BE49-F238E27FC236}">
                  <a16:creationId xmlns:a16="http://schemas.microsoft.com/office/drawing/2014/main" id="{07CCF55F-4FAA-894C-888B-199900ED4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" y="924"/>
              <a:ext cx="283" cy="16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9" name="Text Box 12">
              <a:extLst>
                <a:ext uri="{FF2B5EF4-FFF2-40B4-BE49-F238E27FC236}">
                  <a16:creationId xmlns:a16="http://schemas.microsoft.com/office/drawing/2014/main" id="{6E547B66-C5F6-F343-A739-58397CBF0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" y="903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1</a:t>
              </a:r>
            </a:p>
          </p:txBody>
        </p:sp>
      </p:grpSp>
      <p:grpSp>
        <p:nvGrpSpPr>
          <p:cNvPr id="71" name="Group 13">
            <a:extLst>
              <a:ext uri="{FF2B5EF4-FFF2-40B4-BE49-F238E27FC236}">
                <a16:creationId xmlns:a16="http://schemas.microsoft.com/office/drawing/2014/main" id="{5E7B8AAA-4C6F-564D-BA83-59E54AD6FA2A}"/>
              </a:ext>
            </a:extLst>
          </p:cNvPr>
          <p:cNvGrpSpPr>
            <a:grpSpLocks/>
          </p:cNvGrpSpPr>
          <p:nvPr/>
        </p:nvGrpSpPr>
        <p:grpSpPr bwMode="auto">
          <a:xfrm>
            <a:off x="5776641" y="1421985"/>
            <a:ext cx="449263" cy="338137"/>
            <a:chOff x="1185" y="903"/>
            <a:chExt cx="283" cy="213"/>
          </a:xfrm>
        </p:grpSpPr>
        <p:sp>
          <p:nvSpPr>
            <p:cNvPr id="116" name="Rectangle 14">
              <a:extLst>
                <a:ext uri="{FF2B5EF4-FFF2-40B4-BE49-F238E27FC236}">
                  <a16:creationId xmlns:a16="http://schemas.microsoft.com/office/drawing/2014/main" id="{4646B359-A79E-F349-BF8A-9D2512A62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" y="924"/>
              <a:ext cx="283" cy="16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7" name="Text Box 15">
              <a:extLst>
                <a:ext uri="{FF2B5EF4-FFF2-40B4-BE49-F238E27FC236}">
                  <a16:creationId xmlns:a16="http://schemas.microsoft.com/office/drawing/2014/main" id="{6ECCB147-A652-0C45-8411-FDEFE8B76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" y="903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1</a:t>
              </a:r>
            </a:p>
          </p:txBody>
        </p:sp>
      </p:grpSp>
      <p:grpSp>
        <p:nvGrpSpPr>
          <p:cNvPr id="72" name="Group 16">
            <a:extLst>
              <a:ext uri="{FF2B5EF4-FFF2-40B4-BE49-F238E27FC236}">
                <a16:creationId xmlns:a16="http://schemas.microsoft.com/office/drawing/2014/main" id="{034C0BC2-FAFB-954B-8184-7437ED6443FF}"/>
              </a:ext>
            </a:extLst>
          </p:cNvPr>
          <p:cNvGrpSpPr>
            <a:grpSpLocks/>
          </p:cNvGrpSpPr>
          <p:nvPr/>
        </p:nvGrpSpPr>
        <p:grpSpPr bwMode="auto">
          <a:xfrm>
            <a:off x="6792641" y="1417223"/>
            <a:ext cx="449263" cy="338137"/>
            <a:chOff x="1185" y="903"/>
            <a:chExt cx="283" cy="213"/>
          </a:xfrm>
        </p:grpSpPr>
        <p:sp>
          <p:nvSpPr>
            <p:cNvPr id="114" name="Rectangle 17">
              <a:extLst>
                <a:ext uri="{FF2B5EF4-FFF2-40B4-BE49-F238E27FC236}">
                  <a16:creationId xmlns:a16="http://schemas.microsoft.com/office/drawing/2014/main" id="{B5E231FA-D60E-3344-A54A-AE1CCAC27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" y="924"/>
              <a:ext cx="283" cy="16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5" name="Text Box 18">
              <a:extLst>
                <a:ext uri="{FF2B5EF4-FFF2-40B4-BE49-F238E27FC236}">
                  <a16:creationId xmlns:a16="http://schemas.microsoft.com/office/drawing/2014/main" id="{C4C08E10-907C-DD42-A551-372531B73D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" y="903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1</a:t>
              </a:r>
            </a:p>
          </p:txBody>
        </p:sp>
      </p:grpSp>
      <p:grpSp>
        <p:nvGrpSpPr>
          <p:cNvPr id="73" name="Group 24">
            <a:extLst>
              <a:ext uri="{FF2B5EF4-FFF2-40B4-BE49-F238E27FC236}">
                <a16:creationId xmlns:a16="http://schemas.microsoft.com/office/drawing/2014/main" id="{647D2F6D-CE64-8B4B-B615-A2D4A4BABDA1}"/>
              </a:ext>
            </a:extLst>
          </p:cNvPr>
          <p:cNvGrpSpPr>
            <a:grpSpLocks/>
          </p:cNvGrpSpPr>
          <p:nvPr/>
        </p:nvGrpSpPr>
        <p:grpSpPr bwMode="auto">
          <a:xfrm>
            <a:off x="3260453" y="1934748"/>
            <a:ext cx="449263" cy="338137"/>
            <a:chOff x="4584" y="1229"/>
            <a:chExt cx="283" cy="213"/>
          </a:xfrm>
        </p:grpSpPr>
        <p:sp>
          <p:nvSpPr>
            <p:cNvPr id="112" name="Rectangle 20">
              <a:extLst>
                <a:ext uri="{FF2B5EF4-FFF2-40B4-BE49-F238E27FC236}">
                  <a16:creationId xmlns:a16="http://schemas.microsoft.com/office/drawing/2014/main" id="{40A791FB-0B4E-E54D-A7B1-9F64A6BAE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1247"/>
              <a:ext cx="283" cy="169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3" name="Text Box 21">
              <a:extLst>
                <a:ext uri="{FF2B5EF4-FFF2-40B4-BE49-F238E27FC236}">
                  <a16:creationId xmlns:a16="http://schemas.microsoft.com/office/drawing/2014/main" id="{B1F1A4C1-13C1-264C-B2A5-E57D85AD56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1229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8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2</a:t>
              </a:r>
            </a:p>
          </p:txBody>
        </p:sp>
      </p:grpSp>
      <p:grpSp>
        <p:nvGrpSpPr>
          <p:cNvPr id="74" name="Group 31">
            <a:extLst>
              <a:ext uri="{FF2B5EF4-FFF2-40B4-BE49-F238E27FC236}">
                <a16:creationId xmlns:a16="http://schemas.microsoft.com/office/drawing/2014/main" id="{A513746B-2BA9-7842-A3F9-4C806D4C430D}"/>
              </a:ext>
            </a:extLst>
          </p:cNvPr>
          <p:cNvGrpSpPr>
            <a:grpSpLocks/>
          </p:cNvGrpSpPr>
          <p:nvPr/>
        </p:nvGrpSpPr>
        <p:grpSpPr bwMode="auto">
          <a:xfrm>
            <a:off x="3262041" y="2444335"/>
            <a:ext cx="449263" cy="338137"/>
            <a:chOff x="4827" y="1591"/>
            <a:chExt cx="283" cy="213"/>
          </a:xfrm>
        </p:grpSpPr>
        <p:sp>
          <p:nvSpPr>
            <p:cNvPr id="110" name="Rectangle 22">
              <a:extLst>
                <a:ext uri="{FF2B5EF4-FFF2-40B4-BE49-F238E27FC236}">
                  <a16:creationId xmlns:a16="http://schemas.microsoft.com/office/drawing/2014/main" id="{D2113151-CB73-5B4D-B726-093BB119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7" y="1609"/>
              <a:ext cx="283" cy="169"/>
            </a:xfrm>
            <a:prstGeom prst="rect">
              <a:avLst/>
            </a:prstGeom>
            <a:solidFill>
              <a:srgbClr val="D6009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1" name="Text Box 23">
              <a:extLst>
                <a:ext uri="{FF2B5EF4-FFF2-40B4-BE49-F238E27FC236}">
                  <a16:creationId xmlns:a16="http://schemas.microsoft.com/office/drawing/2014/main" id="{F159D2A5-6D5C-0349-BF63-4ECC249F37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2" y="1591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8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3</a:t>
              </a:r>
            </a:p>
          </p:txBody>
        </p:sp>
      </p:grpSp>
      <p:grpSp>
        <p:nvGrpSpPr>
          <p:cNvPr id="75" name="Group 25">
            <a:extLst>
              <a:ext uri="{FF2B5EF4-FFF2-40B4-BE49-F238E27FC236}">
                <a16:creationId xmlns:a16="http://schemas.microsoft.com/office/drawing/2014/main" id="{94B00C29-0193-D349-BFB1-CF44B881490C}"/>
              </a:ext>
            </a:extLst>
          </p:cNvPr>
          <p:cNvGrpSpPr>
            <a:grpSpLocks/>
          </p:cNvGrpSpPr>
          <p:nvPr/>
        </p:nvGrpSpPr>
        <p:grpSpPr bwMode="auto">
          <a:xfrm>
            <a:off x="4249466" y="1936335"/>
            <a:ext cx="449263" cy="338137"/>
            <a:chOff x="4584" y="1229"/>
            <a:chExt cx="283" cy="213"/>
          </a:xfrm>
        </p:grpSpPr>
        <p:sp>
          <p:nvSpPr>
            <p:cNvPr id="108" name="Rectangle 26">
              <a:extLst>
                <a:ext uri="{FF2B5EF4-FFF2-40B4-BE49-F238E27FC236}">
                  <a16:creationId xmlns:a16="http://schemas.microsoft.com/office/drawing/2014/main" id="{8A1DD3D1-8785-3040-A4F2-5147DB885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1247"/>
              <a:ext cx="283" cy="169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09" name="Text Box 27">
              <a:extLst>
                <a:ext uri="{FF2B5EF4-FFF2-40B4-BE49-F238E27FC236}">
                  <a16:creationId xmlns:a16="http://schemas.microsoft.com/office/drawing/2014/main" id="{09BBF762-4792-7643-BA15-B59BC2E2D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1229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8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2</a:t>
              </a:r>
            </a:p>
          </p:txBody>
        </p:sp>
      </p:grpSp>
      <p:grpSp>
        <p:nvGrpSpPr>
          <p:cNvPr id="76" name="Group 28">
            <a:extLst>
              <a:ext uri="{FF2B5EF4-FFF2-40B4-BE49-F238E27FC236}">
                <a16:creationId xmlns:a16="http://schemas.microsoft.com/office/drawing/2014/main" id="{E38A06E9-F095-D04D-91F9-81DAFE4FE972}"/>
              </a:ext>
            </a:extLst>
          </p:cNvPr>
          <p:cNvGrpSpPr>
            <a:grpSpLocks/>
          </p:cNvGrpSpPr>
          <p:nvPr/>
        </p:nvGrpSpPr>
        <p:grpSpPr bwMode="auto">
          <a:xfrm>
            <a:off x="4766991" y="1937923"/>
            <a:ext cx="449263" cy="338137"/>
            <a:chOff x="4584" y="1229"/>
            <a:chExt cx="283" cy="213"/>
          </a:xfrm>
        </p:grpSpPr>
        <p:sp>
          <p:nvSpPr>
            <p:cNvPr id="106" name="Rectangle 29">
              <a:extLst>
                <a:ext uri="{FF2B5EF4-FFF2-40B4-BE49-F238E27FC236}">
                  <a16:creationId xmlns:a16="http://schemas.microsoft.com/office/drawing/2014/main" id="{0987B743-D2A1-9D4F-A662-FFB579A91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1247"/>
              <a:ext cx="283" cy="169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07" name="Text Box 30">
              <a:extLst>
                <a:ext uri="{FF2B5EF4-FFF2-40B4-BE49-F238E27FC236}">
                  <a16:creationId xmlns:a16="http://schemas.microsoft.com/office/drawing/2014/main" id="{89D7FAA9-9F94-0C4F-B4C3-025342E3F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" y="1229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8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2</a:t>
              </a:r>
            </a:p>
          </p:txBody>
        </p:sp>
      </p:grpSp>
      <p:grpSp>
        <p:nvGrpSpPr>
          <p:cNvPr id="77" name="Group 32">
            <a:extLst>
              <a:ext uri="{FF2B5EF4-FFF2-40B4-BE49-F238E27FC236}">
                <a16:creationId xmlns:a16="http://schemas.microsoft.com/office/drawing/2014/main" id="{DEC4F61B-7F47-6D40-A1E6-9647D3850BE9}"/>
              </a:ext>
            </a:extLst>
          </p:cNvPr>
          <p:cNvGrpSpPr>
            <a:grpSpLocks/>
          </p:cNvGrpSpPr>
          <p:nvPr/>
        </p:nvGrpSpPr>
        <p:grpSpPr bwMode="auto">
          <a:xfrm>
            <a:off x="5778228" y="2445922"/>
            <a:ext cx="449263" cy="338137"/>
            <a:chOff x="4827" y="1591"/>
            <a:chExt cx="283" cy="213"/>
          </a:xfrm>
        </p:grpSpPr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78D56CA1-57DA-D349-81DF-1FE3F45AA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7" y="1609"/>
              <a:ext cx="283" cy="169"/>
            </a:xfrm>
            <a:prstGeom prst="rect">
              <a:avLst/>
            </a:prstGeom>
            <a:solidFill>
              <a:srgbClr val="D6009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05" name="Text Box 34">
              <a:extLst>
                <a:ext uri="{FF2B5EF4-FFF2-40B4-BE49-F238E27FC236}">
                  <a16:creationId xmlns:a16="http://schemas.microsoft.com/office/drawing/2014/main" id="{90B9F9DD-82FB-9540-93E1-DE1323F00C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2" y="1591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8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3</a:t>
              </a:r>
            </a:p>
          </p:txBody>
        </p:sp>
      </p:grpSp>
      <p:grpSp>
        <p:nvGrpSpPr>
          <p:cNvPr id="78" name="Group 35">
            <a:extLst>
              <a:ext uri="{FF2B5EF4-FFF2-40B4-BE49-F238E27FC236}">
                <a16:creationId xmlns:a16="http://schemas.microsoft.com/office/drawing/2014/main" id="{9515035B-221C-F640-AD70-3EDAE35D9A46}"/>
              </a:ext>
            </a:extLst>
          </p:cNvPr>
          <p:cNvGrpSpPr>
            <a:grpSpLocks/>
          </p:cNvGrpSpPr>
          <p:nvPr/>
        </p:nvGrpSpPr>
        <p:grpSpPr bwMode="auto">
          <a:xfrm>
            <a:off x="7289528" y="2447510"/>
            <a:ext cx="449263" cy="338137"/>
            <a:chOff x="4827" y="1591"/>
            <a:chExt cx="283" cy="213"/>
          </a:xfrm>
        </p:grpSpPr>
        <p:sp>
          <p:nvSpPr>
            <p:cNvPr id="102" name="Rectangle 36">
              <a:extLst>
                <a:ext uri="{FF2B5EF4-FFF2-40B4-BE49-F238E27FC236}">
                  <a16:creationId xmlns:a16="http://schemas.microsoft.com/office/drawing/2014/main" id="{011AA78D-6081-1E4C-B13C-ABA03976C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7" y="1609"/>
              <a:ext cx="283" cy="169"/>
            </a:xfrm>
            <a:prstGeom prst="rect">
              <a:avLst/>
            </a:prstGeom>
            <a:solidFill>
              <a:srgbClr val="D6009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03" name="Text Box 37">
              <a:extLst>
                <a:ext uri="{FF2B5EF4-FFF2-40B4-BE49-F238E27FC236}">
                  <a16:creationId xmlns:a16="http://schemas.microsoft.com/office/drawing/2014/main" id="{E9D6FFEE-F33E-FF42-9FA7-54026C2FB7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2" y="1591"/>
              <a:ext cx="18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8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3</a:t>
              </a:r>
            </a:p>
          </p:txBody>
        </p:sp>
      </p:grpSp>
      <p:sp>
        <p:nvSpPr>
          <p:cNvPr id="79" name="Text Box 38">
            <a:extLst>
              <a:ext uri="{FF2B5EF4-FFF2-40B4-BE49-F238E27FC236}">
                <a16:creationId xmlns:a16="http://schemas.microsoft.com/office/drawing/2014/main" id="{BC3667BC-568F-5D45-AA96-AD633C981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141" y="1452148"/>
            <a:ext cx="7620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nút 1</a:t>
            </a:r>
          </a:p>
        </p:txBody>
      </p:sp>
      <p:sp>
        <p:nvSpPr>
          <p:cNvPr id="80" name="Text Box 39">
            <a:extLst>
              <a:ext uri="{FF2B5EF4-FFF2-40B4-BE49-F238E27FC236}">
                <a16:creationId xmlns:a16="http://schemas.microsoft.com/office/drawing/2014/main" id="{54EFAF25-FCFE-594D-BB9A-4C06F0108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3678" y="1966498"/>
            <a:ext cx="7620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nút 2</a:t>
            </a:r>
          </a:p>
        </p:txBody>
      </p:sp>
      <p:sp>
        <p:nvSpPr>
          <p:cNvPr id="81" name="Text Box 40">
            <a:extLst>
              <a:ext uri="{FF2B5EF4-FFF2-40B4-BE49-F238E27FC236}">
                <a16:creationId xmlns:a16="http://schemas.microsoft.com/office/drawing/2014/main" id="{047D14B7-CD88-0D4A-AD77-5823FBA99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716" y="2469735"/>
            <a:ext cx="7620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nút 3</a:t>
            </a:r>
          </a:p>
        </p:txBody>
      </p:sp>
      <p:sp>
        <p:nvSpPr>
          <p:cNvPr id="82" name="Line 41">
            <a:extLst>
              <a:ext uri="{FF2B5EF4-FFF2-40B4-BE49-F238E27FC236}">
                <a16:creationId xmlns:a16="http://schemas.microsoft.com/office/drawing/2014/main" id="{EF48CFD5-90F6-EF43-A053-5A2BD2F09A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6641" y="2977735"/>
            <a:ext cx="5210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83" name="Line 42">
            <a:extLst>
              <a:ext uri="{FF2B5EF4-FFF2-40B4-BE49-F238E27FC236}">
                <a16:creationId xmlns:a16="http://schemas.microsoft.com/office/drawing/2014/main" id="{000967D4-6D82-3C45-A172-150191F96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9816" y="2877722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84" name="Line 43">
            <a:extLst>
              <a:ext uri="{FF2B5EF4-FFF2-40B4-BE49-F238E27FC236}">
                <a16:creationId xmlns:a16="http://schemas.microsoft.com/office/drawing/2014/main" id="{F238DB4A-BE5F-9743-9947-04D5215C95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9878" y="2877722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85" name="Line 44">
            <a:extLst>
              <a:ext uri="{FF2B5EF4-FFF2-40B4-BE49-F238E27FC236}">
                <a16:creationId xmlns:a16="http://schemas.microsoft.com/office/drawing/2014/main" id="{C6957062-2774-324C-BCB0-B11EB113A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3116" y="2874547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86" name="Line 45">
            <a:extLst>
              <a:ext uri="{FF2B5EF4-FFF2-40B4-BE49-F238E27FC236}">
                <a16:creationId xmlns:a16="http://schemas.microsoft.com/office/drawing/2014/main" id="{242EDB35-EDA5-084B-9AA4-62A7C146A4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9528" y="2877722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87" name="Line 46">
            <a:extLst>
              <a:ext uri="{FF2B5EF4-FFF2-40B4-BE49-F238E27FC236}">
                <a16:creationId xmlns:a16="http://schemas.microsoft.com/office/drawing/2014/main" id="{E0FAA97E-3CAE-F145-BE6E-2931C7A409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4353" y="2874547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88" name="Line 47">
            <a:extLst>
              <a:ext uri="{FF2B5EF4-FFF2-40B4-BE49-F238E27FC236}">
                <a16:creationId xmlns:a16="http://schemas.microsoft.com/office/drawing/2014/main" id="{9EAB79C7-5AED-CD47-BF01-F04C67454D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2353" y="2877722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89" name="Line 48">
            <a:extLst>
              <a:ext uri="{FF2B5EF4-FFF2-40B4-BE49-F238E27FC236}">
                <a16:creationId xmlns:a16="http://schemas.microsoft.com/office/drawing/2014/main" id="{ED1E52C2-A2DF-7244-888D-8BC965C7BF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7178" y="2877722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90" name="Line 49">
            <a:extLst>
              <a:ext uri="{FF2B5EF4-FFF2-40B4-BE49-F238E27FC236}">
                <a16:creationId xmlns:a16="http://schemas.microsoft.com/office/drawing/2014/main" id="{0337F98B-B062-E149-AA28-4B72BC8AD6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2003" y="2874547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91" name="Line 50">
            <a:extLst>
              <a:ext uri="{FF2B5EF4-FFF2-40B4-BE49-F238E27FC236}">
                <a16:creationId xmlns:a16="http://schemas.microsoft.com/office/drawing/2014/main" id="{A8A55C4A-1AC8-E64D-A11D-781712E97B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0003" y="2871372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92" name="Line 51">
            <a:extLst>
              <a:ext uri="{FF2B5EF4-FFF2-40B4-BE49-F238E27FC236}">
                <a16:creationId xmlns:a16="http://schemas.microsoft.com/office/drawing/2014/main" id="{68413A17-8D6D-6F4A-9006-440A683FDC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8953" y="2868197"/>
            <a:ext cx="0" cy="212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93" name="Text Box 54">
            <a:extLst>
              <a:ext uri="{FF2B5EF4-FFF2-40B4-BE49-F238E27FC236}">
                <a16:creationId xmlns:a16="http://schemas.microsoft.com/office/drawing/2014/main" id="{EFB9B6C9-55C7-9543-BEDB-3C9A6C2B1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1728" y="2992022"/>
            <a:ext cx="320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000" b="0" i="0" u="none" strike="noStrike" kern="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C</a:t>
            </a:r>
          </a:p>
        </p:txBody>
      </p:sp>
      <p:sp>
        <p:nvSpPr>
          <p:cNvPr id="94" name="Text Box 55">
            <a:extLst>
              <a:ext uri="{FF2B5EF4-FFF2-40B4-BE49-F238E27FC236}">
                <a16:creationId xmlns:a16="http://schemas.microsoft.com/office/drawing/2014/main" id="{A8BF3599-17CC-C54D-A1F4-204FFCEF5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903" y="2992022"/>
            <a:ext cx="320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000" b="0" i="0" u="none" strike="noStrike" kern="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C</a:t>
            </a:r>
          </a:p>
        </p:txBody>
      </p:sp>
      <p:sp>
        <p:nvSpPr>
          <p:cNvPr id="95" name="Text Box 56">
            <a:extLst>
              <a:ext uri="{FF2B5EF4-FFF2-40B4-BE49-F238E27FC236}">
                <a16:creationId xmlns:a16="http://schemas.microsoft.com/office/drawing/2014/main" id="{016A40F4-F886-714E-966E-BFDE0F62F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378" y="2992022"/>
            <a:ext cx="320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000" b="0" i="0" u="none" strike="noStrike" kern="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C</a:t>
            </a:r>
          </a:p>
        </p:txBody>
      </p:sp>
      <p:sp>
        <p:nvSpPr>
          <p:cNvPr id="96" name="Text Box 58">
            <a:extLst>
              <a:ext uri="{FF2B5EF4-FFF2-40B4-BE49-F238E27FC236}">
                <a16:creationId xmlns:a16="http://schemas.microsoft.com/office/drawing/2014/main" id="{807DF3EC-AAB1-B04A-A023-C5893F6D2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253" y="2992022"/>
            <a:ext cx="30638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000" b="0" i="0" u="none" strike="noStrike" kern="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S</a:t>
            </a:r>
          </a:p>
        </p:txBody>
      </p:sp>
      <p:sp>
        <p:nvSpPr>
          <p:cNvPr id="97" name="Text Box 59">
            <a:extLst>
              <a:ext uri="{FF2B5EF4-FFF2-40B4-BE49-F238E27FC236}">
                <a16:creationId xmlns:a16="http://schemas.microsoft.com/office/drawing/2014/main" id="{17BF9D31-70E0-5A45-BE2F-E528E8116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503" y="2992022"/>
            <a:ext cx="30638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000" b="0" i="0" u="none" strike="noStrike" kern="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S</a:t>
            </a:r>
          </a:p>
        </p:txBody>
      </p:sp>
      <p:sp>
        <p:nvSpPr>
          <p:cNvPr id="98" name="Text Box 60">
            <a:extLst>
              <a:ext uri="{FF2B5EF4-FFF2-40B4-BE49-F238E27FC236}">
                <a16:creationId xmlns:a16="http://schemas.microsoft.com/office/drawing/2014/main" id="{FE3B7D2B-E773-5048-9CD2-02409182F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1278" y="2992022"/>
            <a:ext cx="30638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000" b="0" i="0" u="none" strike="noStrike" kern="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S</a:t>
            </a:r>
          </a:p>
        </p:txBody>
      </p:sp>
      <p:sp>
        <p:nvSpPr>
          <p:cNvPr id="99" name="Text Box 61">
            <a:extLst>
              <a:ext uri="{FF2B5EF4-FFF2-40B4-BE49-F238E27FC236}">
                <a16:creationId xmlns:a16="http://schemas.microsoft.com/office/drawing/2014/main" id="{67899F9D-5059-EB46-BE3E-E0710E91B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4016" y="2988847"/>
            <a:ext cx="3095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000" b="0" i="0" u="none" strike="noStrike" kern="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e</a:t>
            </a:r>
          </a:p>
        </p:txBody>
      </p:sp>
      <p:sp>
        <p:nvSpPr>
          <p:cNvPr id="100" name="Text Box 62">
            <a:extLst>
              <a:ext uri="{FF2B5EF4-FFF2-40B4-BE49-F238E27FC236}">
                <a16:creationId xmlns:a16="http://schemas.microsoft.com/office/drawing/2014/main" id="{0537C8B8-45B8-534A-B936-B66DF9D0E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0078" y="2988847"/>
            <a:ext cx="3095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000" b="0" i="0" u="none" strike="noStrike" kern="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e</a:t>
            </a:r>
          </a:p>
        </p:txBody>
      </p:sp>
      <p:sp>
        <p:nvSpPr>
          <p:cNvPr id="101" name="Text Box 63">
            <a:extLst>
              <a:ext uri="{FF2B5EF4-FFF2-40B4-BE49-F238E27FC236}">
                <a16:creationId xmlns:a16="http://schemas.microsoft.com/office/drawing/2014/main" id="{A95F6825-15C2-894C-A225-C35D931A8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203" y="2988847"/>
            <a:ext cx="3095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000" b="0" i="0" u="none" strike="noStrike" kern="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1076B-DA1C-6740-8643-B478EA3CF6E2}"/>
              </a:ext>
            </a:extLst>
          </p:cNvPr>
          <p:cNvSpPr txBox="1"/>
          <p:nvPr/>
        </p:nvSpPr>
        <p:spPr>
          <a:xfrm>
            <a:off x="8693431" y="1736034"/>
            <a:ext cx="21691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 </a:t>
            </a:r>
            <a:r>
              <a:rPr kumimoji="0" lang="vi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 </a:t>
            </a:r>
            <a:r>
              <a:rPr kumimoji="0" lang="en-SG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xung đột</a:t>
            </a:r>
            <a:endParaRPr kumimoji="0" lang="vi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 </a:t>
            </a:r>
            <a:r>
              <a:rPr kumimoji="0" lang="vi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 thành công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 </a:t>
            </a:r>
            <a:r>
              <a:rPr kumimoji="0" lang="vi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 trống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73AC1-E92C-5DE1-858A-E062CE6F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034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1A8D2D-09AD-0C49-9183-F486B937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4000" dirty="0"/>
              <a:t>Slotted </a:t>
            </a:r>
            <a:r>
              <a:rPr lang="vi" sz="4000" dirty="0"/>
              <a:t>ALOHA: </a:t>
            </a:r>
            <a:r>
              <a:rPr lang="en-SG" sz="4000" dirty="0" err="1"/>
              <a:t>độ</a:t>
            </a:r>
            <a:r>
              <a:rPr lang="en-SG" sz="4000" dirty="0"/>
              <a:t> </a:t>
            </a:r>
            <a:r>
              <a:rPr lang="vi" sz="4000" dirty="0"/>
              <a:t>hiệu quả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13571B-5A38-7249-BDB3-42189BDDBF1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15962" y="934501"/>
            <a:ext cx="10785647" cy="5553760"/>
          </a:xfrm>
        </p:spPr>
        <p:txBody>
          <a:bodyPr>
            <a:normAutofit/>
          </a:bodyPr>
          <a:lstStyle/>
          <a:p>
            <a:pPr marL="130175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H</a:t>
            </a:r>
            <a:r>
              <a:rPr lang="vi" sz="2800" dirty="0">
                <a:solidFill>
                  <a:srgbClr val="C00000"/>
                </a:solidFill>
              </a:rPr>
              <a:t>iệu quả: </a:t>
            </a:r>
            <a:r>
              <a:rPr lang="vi" sz="2800" dirty="0"/>
              <a:t>tỷ lệ dài hạn của các </a:t>
            </a:r>
            <a:r>
              <a:rPr lang="en-SG" sz="2800" dirty="0"/>
              <a:t>slot</a:t>
            </a:r>
            <a:r>
              <a:rPr lang="vi" sz="2800" dirty="0"/>
              <a:t> thành công (nhiều nút, tất cả đều có nhiều </a:t>
            </a:r>
            <a:r>
              <a:rPr lang="en-SG" sz="2800" dirty="0"/>
              <a:t>frame</a:t>
            </a:r>
            <a:r>
              <a:rPr lang="vi" sz="2800" dirty="0"/>
              <a:t> để gửi)</a:t>
            </a:r>
          </a:p>
          <a:p>
            <a:pPr marL="525462" indent="-342900">
              <a:buFont typeface="Wingdings" panose="05000000000000000000" pitchFamily="2" charset="2"/>
              <a:buChar char="§"/>
              <a:defRPr/>
            </a:pPr>
            <a:r>
              <a:rPr lang="en-US" sz="2800" i="1" dirty="0"/>
              <a:t>G</a:t>
            </a:r>
            <a:r>
              <a:rPr lang="vi" sz="2800" i="1" dirty="0"/>
              <a:t>iả định:</a:t>
            </a:r>
            <a:r>
              <a:rPr lang="vi" sz="2800" dirty="0"/>
              <a:t> </a:t>
            </a:r>
            <a:r>
              <a:rPr lang="en-SG" sz="2800" dirty="0" err="1"/>
              <a:t>có</a:t>
            </a:r>
            <a:r>
              <a:rPr lang="en-SG" sz="2800" dirty="0"/>
              <a:t> </a:t>
            </a:r>
            <a:r>
              <a:rPr lang="vi" sz="2800" i="1" dirty="0"/>
              <a:t>N </a:t>
            </a:r>
            <a:r>
              <a:rPr lang="vi" sz="2800" dirty="0"/>
              <a:t>nút có nhiều </a:t>
            </a:r>
            <a:r>
              <a:rPr lang="en-SG" sz="2800" dirty="0"/>
              <a:t>frame</a:t>
            </a:r>
            <a:r>
              <a:rPr lang="vi" sz="2800" dirty="0"/>
              <a:t> để gửi, mỗi </a:t>
            </a:r>
            <a:r>
              <a:rPr lang="en-SG" sz="2800" dirty="0"/>
              <a:t>frame</a:t>
            </a:r>
            <a:r>
              <a:rPr lang="vi" sz="2800" dirty="0"/>
              <a:t> truyền trong </a:t>
            </a:r>
            <a:r>
              <a:rPr lang="en-SG" sz="2800" dirty="0"/>
              <a:t>slot</a:t>
            </a:r>
            <a:r>
              <a:rPr lang="vi" sz="2800" dirty="0"/>
              <a:t> với xác suất </a:t>
            </a:r>
            <a:r>
              <a:rPr lang="vi" sz="2800" i="1" dirty="0"/>
              <a:t>p</a:t>
            </a:r>
          </a:p>
          <a:p>
            <a:pPr marL="982662" lvl="1" indent="-457200">
              <a:buFont typeface="Arial" panose="020B0604020202020204" pitchFamily="34" charset="0"/>
              <a:buChar char="•"/>
              <a:defRPr/>
            </a:pPr>
            <a:r>
              <a:rPr lang="en-SG" sz="2400" dirty="0" err="1"/>
              <a:t>Xác</a:t>
            </a:r>
            <a:r>
              <a:rPr lang="en-SG" sz="2400" dirty="0"/>
              <a:t> </a:t>
            </a:r>
            <a:r>
              <a:rPr lang="en-SG" sz="2400" dirty="0" err="1"/>
              <a:t>suất</a:t>
            </a:r>
            <a:r>
              <a:rPr lang="en-SG" sz="2400" dirty="0"/>
              <a:t> </a:t>
            </a:r>
            <a:r>
              <a:rPr lang="vi" sz="2400" dirty="0"/>
              <a:t>nút thành công trong một </a:t>
            </a:r>
            <a:r>
              <a:rPr lang="en-SG" sz="2400" dirty="0"/>
              <a:t>slot</a:t>
            </a:r>
            <a:r>
              <a:rPr lang="vi" sz="2400" dirty="0"/>
              <a:t> = </a:t>
            </a:r>
            <a:r>
              <a:rPr lang="vi" sz="2400" i="1" dirty="0"/>
              <a:t>p(1-p) </a:t>
            </a:r>
            <a:r>
              <a:rPr lang="vi" sz="2400" b="1" i="1" baseline="30000" dirty="0"/>
              <a:t>N-1</a:t>
            </a:r>
          </a:p>
          <a:p>
            <a:pPr marL="982662" lvl="1" indent="-457200">
              <a:buFont typeface="Arial" panose="020B0604020202020204" pitchFamily="34" charset="0"/>
              <a:buChar char="•"/>
              <a:defRPr/>
            </a:pPr>
            <a:r>
              <a:rPr lang="en-SG" sz="2400" dirty="0" err="1"/>
              <a:t>Xác</a:t>
            </a:r>
            <a:r>
              <a:rPr lang="en-SG" sz="2400" dirty="0"/>
              <a:t> </a:t>
            </a:r>
            <a:r>
              <a:rPr lang="en-SG" sz="2400" dirty="0" err="1"/>
              <a:t>suất</a:t>
            </a:r>
            <a:r>
              <a:rPr lang="en-SG" sz="2400" dirty="0"/>
              <a:t> </a:t>
            </a:r>
            <a:r>
              <a:rPr lang="vi" sz="2400" i="1" dirty="0"/>
              <a:t>bất kỳ </a:t>
            </a:r>
            <a:r>
              <a:rPr lang="vi" sz="2400" dirty="0"/>
              <a:t>nút nào cũng thành công = </a:t>
            </a:r>
            <a:r>
              <a:rPr lang="vi" sz="2400" i="1" dirty="0"/>
              <a:t>Np(1-p) </a:t>
            </a:r>
            <a:r>
              <a:rPr lang="vi" sz="2400" b="1" i="1" baseline="30000" dirty="0"/>
              <a:t>N-1</a:t>
            </a:r>
          </a:p>
          <a:p>
            <a:pPr marL="982662" lvl="1" indent="-4572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H</a:t>
            </a:r>
            <a:r>
              <a:rPr lang="vi" sz="2400" dirty="0"/>
              <a:t>iệu quả tối đa: tìm </a:t>
            </a:r>
            <a:r>
              <a:rPr lang="vi" sz="2400" i="1" dirty="0"/>
              <a:t>p* </a:t>
            </a:r>
            <a:r>
              <a:rPr lang="en-SG" sz="2400" i="1" dirty="0" err="1"/>
              <a:t>để</a:t>
            </a:r>
            <a:r>
              <a:rPr lang="en-SG" sz="2400" i="1" dirty="0"/>
              <a:t> </a:t>
            </a:r>
            <a:r>
              <a:rPr lang="vi" sz="2400" dirty="0"/>
              <a:t>tối đa hóa </a:t>
            </a:r>
            <a:r>
              <a:rPr lang="vi" sz="2400" i="1" dirty="0"/>
              <a:t>Np(1-p) </a:t>
            </a:r>
            <a:r>
              <a:rPr lang="vi" sz="2400" b="1" i="1" baseline="30000" dirty="0"/>
              <a:t>N-1</a:t>
            </a:r>
          </a:p>
          <a:p>
            <a:pPr marL="982662" lvl="1" indent="-4572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Đ</a:t>
            </a:r>
            <a:r>
              <a:rPr lang="vi" sz="2400" dirty="0"/>
              <a:t>ối với nhiều nút, lấy giới hạn </a:t>
            </a:r>
            <a:r>
              <a:rPr lang="vi" sz="2400" i="1" dirty="0"/>
              <a:t>Np*(1-p*) </a:t>
            </a:r>
            <a:r>
              <a:rPr lang="vi" sz="2400" b="1" i="1" baseline="30000" dirty="0"/>
              <a:t>N-1 </a:t>
            </a:r>
            <a:r>
              <a:rPr lang="vi" sz="2400" dirty="0"/>
              <a:t>khi </a:t>
            </a:r>
            <a:r>
              <a:rPr lang="vi" sz="2400" i="1" dirty="0"/>
              <a:t>N </a:t>
            </a:r>
            <a:r>
              <a:rPr lang="vi" sz="2400" dirty="0"/>
              <a:t>tiến tới vô cùng</a:t>
            </a:r>
          </a:p>
          <a:p>
            <a:pPr>
              <a:buFont typeface="Wingdings" charset="0"/>
              <a:buNone/>
              <a:defRPr/>
            </a:pPr>
            <a:r>
              <a:rPr lang="vi" dirty="0">
                <a:solidFill>
                  <a:srgbClr val="C00000"/>
                </a:solidFill>
              </a:rPr>
              <a:t>    </a:t>
            </a:r>
            <a:r>
              <a:rPr lang="vi" i="1" dirty="0">
                <a:solidFill>
                  <a:srgbClr val="C00000"/>
                </a:solidFill>
              </a:rPr>
              <a:t>hiệu quả tối đa = 1/e = .37</a:t>
            </a:r>
            <a:endParaRPr lang="en-US" b="1" i="1" baseline="30000" dirty="0">
              <a:solidFill>
                <a:srgbClr val="C00000"/>
              </a:solidFill>
            </a:endParaRPr>
          </a:p>
          <a:p>
            <a:pPr marL="525462" indent="-342900">
              <a:lnSpc>
                <a:spcPct val="85000"/>
              </a:lnSpc>
              <a:buFont typeface="Wingdings" panose="05000000000000000000" pitchFamily="2" charset="2"/>
              <a:buChar char="§"/>
              <a:defRPr/>
            </a:pPr>
            <a:r>
              <a:rPr lang="en-SG" i="1" dirty="0" err="1">
                <a:solidFill>
                  <a:srgbClr val="0000A8"/>
                </a:solidFill>
              </a:rPr>
              <a:t>Trường</a:t>
            </a:r>
            <a:r>
              <a:rPr lang="en-SG" i="1" dirty="0">
                <a:solidFill>
                  <a:srgbClr val="0000A8"/>
                </a:solidFill>
              </a:rPr>
              <a:t> </a:t>
            </a:r>
            <a:r>
              <a:rPr lang="en-SG" i="1" dirty="0" err="1">
                <a:solidFill>
                  <a:srgbClr val="0000A8"/>
                </a:solidFill>
              </a:rPr>
              <a:t>hợp</a:t>
            </a:r>
            <a:r>
              <a:rPr lang="en-SG" i="1" dirty="0">
                <a:solidFill>
                  <a:srgbClr val="0000A8"/>
                </a:solidFill>
              </a:rPr>
              <a:t> </a:t>
            </a:r>
            <a:r>
              <a:rPr lang="vi" i="1" dirty="0">
                <a:solidFill>
                  <a:srgbClr val="0000A8"/>
                </a:solidFill>
              </a:rPr>
              <a:t>tốt nhất:</a:t>
            </a:r>
            <a:r>
              <a:rPr lang="vi" sz="2400" i="1" dirty="0">
                <a:solidFill>
                  <a:srgbClr val="0000A8"/>
                </a:solidFill>
              </a:rPr>
              <a:t> </a:t>
            </a:r>
            <a:r>
              <a:rPr lang="vi" sz="2400" dirty="0"/>
              <a:t>kênh được sử dụng để truyền hữu ích 37% thời gian!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82918-DE28-DC32-B55F-321749B1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3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4000" dirty="0">
                <a:latin typeface="+mj-lt"/>
              </a:rPr>
              <a:t>Pure </a:t>
            </a:r>
            <a:r>
              <a:rPr lang="vi" sz="4000" dirty="0">
                <a:latin typeface="+mj-lt"/>
              </a:rPr>
              <a:t>ALOHA</a:t>
            </a:r>
            <a:endParaRPr lang="en-US" sz="4000" dirty="0">
              <a:latin typeface="+mj-lt"/>
            </a:endParaRPr>
          </a:p>
        </p:txBody>
      </p:sp>
      <p:sp>
        <p:nvSpPr>
          <p:cNvPr id="60" name="Rectangle 3">
            <a:extLst>
              <a:ext uri="{FF2B5EF4-FFF2-40B4-BE49-F238E27FC236}">
                <a16:creationId xmlns:a16="http://schemas.microsoft.com/office/drawing/2014/main" id="{756184F9-23FF-CD49-83C3-B99C5857535A}"/>
              </a:ext>
            </a:extLst>
          </p:cNvPr>
          <p:cNvSpPr txBox="1">
            <a:spLocks noChangeArrowheads="1"/>
          </p:cNvSpPr>
          <p:nvPr/>
        </p:nvSpPr>
        <p:spPr>
          <a:xfrm>
            <a:off x="911088" y="1119256"/>
            <a:ext cx="10518913" cy="231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dirty="0">
                <a:solidFill>
                  <a:prstClr val="black"/>
                </a:solidFill>
              </a:rPr>
              <a:t>U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nslotted Aloha: đơn giản hơn, không đồng bộ hóa</a:t>
            </a:r>
          </a:p>
          <a:p>
            <a:pPr marL="747713" marR="0" lvl="1" indent="-2746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Khi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đầu tiên đến: truyền ngay lập tức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dirty="0">
                <a:solidFill>
                  <a:prstClr val="black"/>
                </a:solidFill>
              </a:rPr>
              <a:t>X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ác suất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xung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đột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tăng khi không đồng bộ hóa: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Khi frame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được gửi tại t</a:t>
            </a:r>
            <a:r>
              <a:rPr kumimoji="0" lang="vi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0 </a:t>
            </a:r>
            <a:r>
              <a:rPr kumimoji="0" lang="en-SG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xung đột với các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khác được gửi trong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khoảng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[t </a:t>
            </a:r>
            <a:r>
              <a:rPr kumimoji="0" lang="vi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0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-1,t </a:t>
            </a:r>
            <a:r>
              <a:rPr kumimoji="0" lang="vi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0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+1]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8FCDAC-4991-8E41-8E42-FF4F98922CAC}"/>
              </a:ext>
            </a:extLst>
          </p:cNvPr>
          <p:cNvGrpSpPr/>
          <p:nvPr/>
        </p:nvGrpSpPr>
        <p:grpSpPr>
          <a:xfrm>
            <a:off x="2981739" y="3590924"/>
            <a:ext cx="6215270" cy="1680396"/>
            <a:chOff x="2981739" y="3590924"/>
            <a:chExt cx="6215270" cy="1680396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04F1C7F-2BD1-DB49-8C42-5F936FEE4314}"/>
                </a:ext>
              </a:extLst>
            </p:cNvPr>
            <p:cNvGrpSpPr/>
            <p:nvPr/>
          </p:nvGrpSpPr>
          <p:grpSpPr>
            <a:xfrm>
              <a:off x="3709987" y="4014790"/>
              <a:ext cx="1533525" cy="57150"/>
              <a:chOff x="5229225" y="5548314"/>
              <a:chExt cx="1533525" cy="57150"/>
            </a:xfrm>
          </p:grpSpPr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F65A0A69-1573-6D44-ADDC-67D7500383D8}"/>
                  </a:ext>
                </a:extLst>
              </p:cNvPr>
              <p:cNvCxnSpPr/>
              <p:nvPr/>
            </p:nvCxnSpPr>
            <p:spPr>
              <a:xfrm>
                <a:off x="5229225" y="5581650"/>
                <a:ext cx="153352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FF60540F-6305-BF46-A035-95A71A5A3EF6}"/>
                  </a:ext>
                </a:extLst>
              </p:cNvPr>
              <p:cNvSpPr/>
              <p:nvPr/>
            </p:nvSpPr>
            <p:spPr>
              <a:xfrm>
                <a:off x="5591173" y="5548314"/>
                <a:ext cx="828675" cy="57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BEC5DF1-BB4C-B643-9EEC-F5897534DF4F}"/>
                </a:ext>
              </a:extLst>
            </p:cNvPr>
            <p:cNvGrpSpPr/>
            <p:nvPr/>
          </p:nvGrpSpPr>
          <p:grpSpPr>
            <a:xfrm>
              <a:off x="5262562" y="4014791"/>
              <a:ext cx="1533525" cy="57150"/>
              <a:chOff x="5229225" y="5548314"/>
              <a:chExt cx="1533525" cy="57150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D0212D6-BC99-A34D-831C-31550FCEDFE4}"/>
                  </a:ext>
                </a:extLst>
              </p:cNvPr>
              <p:cNvCxnSpPr/>
              <p:nvPr/>
            </p:nvCxnSpPr>
            <p:spPr>
              <a:xfrm>
                <a:off x="5229225" y="5581650"/>
                <a:ext cx="153352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E133521-4038-3047-A618-9452E9464C0A}"/>
                  </a:ext>
                </a:extLst>
              </p:cNvPr>
              <p:cNvSpPr/>
              <p:nvPr/>
            </p:nvSpPr>
            <p:spPr>
              <a:xfrm>
                <a:off x="5591173" y="5548314"/>
                <a:ext cx="828675" cy="57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274D194-4596-F343-A104-292FA9948F3C}"/>
                </a:ext>
              </a:extLst>
            </p:cNvPr>
            <p:cNvCxnSpPr/>
            <p:nvPr/>
          </p:nvCxnSpPr>
          <p:spPr>
            <a:xfrm>
              <a:off x="2981739" y="4890052"/>
              <a:ext cx="621527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EB99DB7-822A-FD4D-BE48-51D15528B104}"/>
                </a:ext>
              </a:extLst>
            </p:cNvPr>
            <p:cNvCxnSpPr>
              <a:cxnSpLocks/>
            </p:cNvCxnSpPr>
            <p:nvPr/>
          </p:nvCxnSpPr>
          <p:spPr>
            <a:xfrm>
              <a:off x="6798365" y="3817663"/>
              <a:ext cx="0" cy="10999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9AA9349-82D3-E244-B5E0-9CDCE5F5F13D}"/>
                </a:ext>
              </a:extLst>
            </p:cNvPr>
            <p:cNvCxnSpPr>
              <a:cxnSpLocks/>
            </p:cNvCxnSpPr>
            <p:nvPr/>
          </p:nvCxnSpPr>
          <p:spPr>
            <a:xfrm>
              <a:off x="5254486" y="3823252"/>
              <a:ext cx="0" cy="10999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EBFEF5B-319D-C144-A8CA-8D6A3D74B7E8}"/>
                </a:ext>
              </a:extLst>
            </p:cNvPr>
            <p:cNvCxnSpPr>
              <a:cxnSpLocks/>
            </p:cNvCxnSpPr>
            <p:nvPr/>
          </p:nvCxnSpPr>
          <p:spPr>
            <a:xfrm>
              <a:off x="3710607" y="3833604"/>
              <a:ext cx="0" cy="10999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52579E-DAAA-3246-A949-4F19B6153782}"/>
                </a:ext>
              </a:extLst>
            </p:cNvPr>
            <p:cNvSpPr txBox="1"/>
            <p:nvPr/>
          </p:nvSpPr>
          <p:spPr>
            <a:xfrm>
              <a:off x="6453809" y="4863548"/>
              <a:ext cx="7312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0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 </a:t>
              </a:r>
              <a:r>
                <a:rPr kumimoji="0" lang="vi" sz="20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 </a:t>
              </a:r>
              <a:r>
                <a:rPr kumimoji="0" lang="vi" sz="20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+ 1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603F56C-20E8-6D4A-A7C1-F55DB1B68EAD}"/>
                </a:ext>
              </a:extLst>
            </p:cNvPr>
            <p:cNvSpPr txBox="1"/>
            <p:nvPr/>
          </p:nvSpPr>
          <p:spPr>
            <a:xfrm>
              <a:off x="3381167" y="4871210"/>
              <a:ext cx="6815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0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 </a:t>
              </a:r>
              <a:r>
                <a:rPr kumimoji="0" lang="vi" sz="20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 </a:t>
              </a:r>
              <a:r>
                <a:rPr kumimoji="0" lang="vi" sz="20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- 1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FEFADC6-0ABF-574C-ACFF-91876E6D1286}"/>
                </a:ext>
              </a:extLst>
            </p:cNvPr>
            <p:cNvSpPr txBox="1"/>
            <p:nvPr/>
          </p:nvSpPr>
          <p:spPr>
            <a:xfrm>
              <a:off x="5102086" y="4865199"/>
              <a:ext cx="357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0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t0 </a:t>
              </a:r>
              <a:r>
                <a:rPr kumimoji="0" lang="vi" sz="20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_</a:t>
              </a:r>
              <a:endPara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332304-08FC-2B48-A938-75295885492F}"/>
                </a:ext>
              </a:extLst>
            </p:cNvPr>
            <p:cNvSpPr/>
            <p:nvPr/>
          </p:nvSpPr>
          <p:spPr>
            <a:xfrm>
              <a:off x="4090988" y="4191000"/>
              <a:ext cx="1547812" cy="17145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8EC6991-A55D-F44E-A46B-4C53E2B7E20C}"/>
                </a:ext>
              </a:extLst>
            </p:cNvPr>
            <p:cNvSpPr/>
            <p:nvPr/>
          </p:nvSpPr>
          <p:spPr>
            <a:xfrm>
              <a:off x="5248276" y="4429125"/>
              <a:ext cx="1547812" cy="1714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FA1D211-7014-034D-A964-C2C2F7515351}"/>
                </a:ext>
              </a:extLst>
            </p:cNvPr>
            <p:cNvSpPr/>
            <p:nvPr/>
          </p:nvSpPr>
          <p:spPr>
            <a:xfrm>
              <a:off x="6519864" y="4672012"/>
              <a:ext cx="1547812" cy="17145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EBE1DD-B95B-0648-9062-B8B36326544D}"/>
                </a:ext>
              </a:extLst>
            </p:cNvPr>
            <p:cNvSpPr txBox="1"/>
            <p:nvPr/>
          </p:nvSpPr>
          <p:spPr>
            <a:xfrm>
              <a:off x="5107658" y="3590925"/>
              <a:ext cx="1871025" cy="4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sẽ chồng </a:t>
              </a:r>
              <a:r>
                <a:rPr kumimoji="0" lang="en-SG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sẽ chồng lên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Phần cuối của frame t0</a:t>
              </a:r>
              <a:endPara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D37ED1F-D953-EE43-BF83-335949BBBAC2}"/>
                </a:ext>
              </a:extLst>
            </p:cNvPr>
            <p:cNvSpPr txBox="1"/>
            <p:nvPr/>
          </p:nvSpPr>
          <p:spPr>
            <a:xfrm>
              <a:off x="3539705" y="3590924"/>
              <a:ext cx="1930336" cy="4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sẽ chồng lên</a:t>
              </a:r>
              <a:r>
                <a:rPr kumimoji="0" lang="en-SG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phần đầu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Của frame t0</a:t>
              </a:r>
              <a:endPara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31" name="Rectangle 3">
            <a:extLst>
              <a:ext uri="{FF2B5EF4-FFF2-40B4-BE49-F238E27FC236}">
                <a16:creationId xmlns:a16="http://schemas.microsoft.com/office/drawing/2014/main" id="{F939E5F7-799D-7849-A30B-30CE63066E5E}"/>
              </a:ext>
            </a:extLst>
          </p:cNvPr>
          <p:cNvSpPr txBox="1">
            <a:spLocks noChangeArrowheads="1"/>
          </p:cNvSpPr>
          <p:nvPr/>
        </p:nvSpPr>
        <p:spPr>
          <a:xfrm>
            <a:off x="911088" y="5316331"/>
            <a:ext cx="10518913" cy="620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iệu suất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Pure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Aloha: 18% !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54633-1D40-5ACB-4290-79BAAB5E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36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7" y="88134"/>
            <a:ext cx="10638183" cy="727113"/>
          </a:xfrm>
        </p:spPr>
        <p:txBody>
          <a:bodyPr>
            <a:noAutofit/>
          </a:bodyPr>
          <a:lstStyle/>
          <a:p>
            <a:r>
              <a:rPr lang="vi" sz="4000" dirty="0">
                <a:latin typeface="+mj-lt"/>
              </a:rPr>
              <a:t>CSMA</a:t>
            </a:r>
            <a:r>
              <a:rPr lang="en-US" sz="4000" dirty="0">
                <a:latin typeface="+mj-lt"/>
              </a:rPr>
              <a:t>:</a:t>
            </a:r>
            <a:r>
              <a:rPr lang="vi" sz="4000" dirty="0">
                <a:latin typeface="+mj-lt"/>
              </a:rPr>
              <a:t> </a:t>
            </a:r>
            <a:r>
              <a:rPr lang="en-US" sz="4000" dirty="0">
                <a:latin typeface="+mj-lt"/>
              </a:rPr>
              <a:t> </a:t>
            </a:r>
            <a:r>
              <a:rPr lang="vi" sz="4000" dirty="0">
                <a:latin typeface="+mj-lt"/>
              </a:rPr>
              <a:t>đa truy </a:t>
            </a:r>
            <a:r>
              <a:rPr lang="en-US" sz="4000" dirty="0" err="1">
                <a:latin typeface="+mj-lt"/>
              </a:rPr>
              <a:t>cập</a:t>
            </a:r>
            <a:r>
              <a:rPr lang="vi" sz="4000" dirty="0">
                <a:latin typeface="+mj-lt"/>
              </a:rPr>
              <a:t> cảm biến sóng mang</a:t>
            </a:r>
            <a:endParaRPr lang="en-US" sz="4000" dirty="0">
              <a:latin typeface="+mj-lt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5E7A0B0F-2486-9640-B03D-72DF37C159B4}"/>
              </a:ext>
            </a:extLst>
          </p:cNvPr>
          <p:cNvSpPr txBox="1">
            <a:spLocks noChangeArrowheads="1"/>
          </p:cNvSpPr>
          <p:nvPr/>
        </p:nvSpPr>
        <p:spPr>
          <a:xfrm>
            <a:off x="1075221" y="1097376"/>
            <a:ext cx="10295145" cy="1852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</a:rPr>
              <a:t>Đ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ơn giản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lắng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nghe trước khi truyền: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N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ếu kênh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truyền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nhàn rỗi: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truyền toàn bộ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srgbClr val="000099"/>
                </a:solidFill>
              </a:rPr>
              <a:t>Nế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u kênh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truyền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bận: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trì hoãn truyền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ương tự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con người : không </a:t>
            </a:r>
            <a:r>
              <a:rPr kumimoji="0" lang="vi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ngắt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lời người khác!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2C4025D2-3728-874E-8B17-43AA7C121C2A}"/>
              </a:ext>
            </a:extLst>
          </p:cNvPr>
          <p:cNvSpPr txBox="1">
            <a:spLocks noChangeArrowheads="1"/>
          </p:cNvSpPr>
          <p:nvPr/>
        </p:nvSpPr>
        <p:spPr>
          <a:xfrm>
            <a:off x="1078878" y="3043404"/>
            <a:ext cx="10291487" cy="2542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CSMA/CD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(collision detection)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CSMA với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kỹ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thuật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phát hiện </a:t>
            </a:r>
            <a:r>
              <a:rPr kumimoji="0" lang="en-US" b="0" i="1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xung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1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đột</a:t>
            </a:r>
            <a:endParaRPr kumimoji="0" lang="en-US" b="0" i="1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Xung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đột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được phát hiện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trong thời gian ngắn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Nếu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đang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truyền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gặp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xung đột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thì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ngừng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truyền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giảm lãng phí kênh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Xung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đột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dễ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dàng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được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phát hiện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với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đường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truyền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có dây, khó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phát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hiện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với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đường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truyền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không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dây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FED35CF-DBC0-C62D-B56E-8F119884B11C}"/>
              </a:ext>
            </a:extLst>
          </p:cNvPr>
          <p:cNvSpPr txBox="1">
            <a:spLocks noChangeArrowheads="1"/>
          </p:cNvSpPr>
          <p:nvPr/>
        </p:nvSpPr>
        <p:spPr>
          <a:xfrm>
            <a:off x="1227621" y="5651650"/>
            <a:ext cx="10295145" cy="670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ương tự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con người :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người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đối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thoại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lịch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sự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  <a:endParaRPr kumimoji="0" lang="vi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E1B31-919A-D051-7F1C-A17B8FDD2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28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83EDA-C355-9A48-9A7B-13CAE9D049C3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707541" y="1178804"/>
            <a:ext cx="5636983" cy="5194102"/>
          </a:xfrm>
        </p:spPr>
        <p:txBody>
          <a:bodyPr>
            <a:normAutofit/>
          </a:bodyPr>
          <a:lstStyle/>
          <a:p>
            <a:pPr marL="342900" indent="-212725">
              <a:buFont typeface="Wingdings" charset="2"/>
              <a:buChar char="§"/>
              <a:defRPr/>
            </a:pPr>
            <a:r>
              <a:rPr lang="en-SG" sz="3200" dirty="0"/>
              <a:t>H</a:t>
            </a:r>
            <a:r>
              <a:rPr lang="vi" sz="3200" dirty="0"/>
              <a:t>iểu các nguyên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SG" sz="3200" dirty="0" err="1"/>
              <a:t>bên</a:t>
            </a:r>
            <a:r>
              <a:rPr lang="en-SG" sz="3200" dirty="0"/>
              <a:t> </a:t>
            </a:r>
            <a:r>
              <a:rPr lang="en-SG" sz="3200" dirty="0" err="1"/>
              <a:t>trong</a:t>
            </a:r>
            <a:r>
              <a:rPr lang="en-SG" sz="3200" dirty="0"/>
              <a:t> </a:t>
            </a:r>
            <a:r>
              <a:rPr lang="vi" sz="3200" dirty="0"/>
              <a:t>các dịch vụ </a:t>
            </a:r>
            <a:r>
              <a:rPr lang="en-SG" sz="3200" dirty="0" err="1"/>
              <a:t>của</a:t>
            </a:r>
            <a:r>
              <a:rPr lang="en-SG" sz="3200" dirty="0"/>
              <a:t> </a:t>
            </a:r>
            <a:r>
              <a:rPr lang="vi" sz="3200" dirty="0"/>
              <a:t>lớp liên kết</a:t>
            </a:r>
            <a:r>
              <a:rPr lang="en-SG" sz="3200" dirty="0"/>
              <a:t>, </a:t>
            </a:r>
            <a:r>
              <a:rPr lang="en-SG" sz="3200" dirty="0" err="1"/>
              <a:t>đó</a:t>
            </a:r>
            <a:r>
              <a:rPr lang="en-SG" sz="3200" dirty="0"/>
              <a:t> </a:t>
            </a:r>
            <a:r>
              <a:rPr lang="en-SG" sz="3200" dirty="0" err="1"/>
              <a:t>là</a:t>
            </a:r>
            <a:r>
              <a:rPr lang="en-SG" sz="3200" dirty="0"/>
              <a:t>:</a:t>
            </a:r>
            <a:endParaRPr lang="vi" sz="3200" dirty="0"/>
          </a:p>
          <a:p>
            <a:pPr marL="828675" lvl="1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SG" sz="2800" dirty="0"/>
              <a:t>P</a:t>
            </a:r>
            <a:r>
              <a:rPr lang="vi" sz="2800" dirty="0"/>
              <a:t>hát hiện lỗi, sửa lỗi</a:t>
            </a:r>
          </a:p>
          <a:p>
            <a:pPr marL="828675" lvl="1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SG" sz="2800" dirty="0"/>
              <a:t>C</a:t>
            </a:r>
            <a:r>
              <a:rPr lang="vi" sz="2800" dirty="0"/>
              <a:t>hia sẻ một kênh </a:t>
            </a:r>
            <a:r>
              <a:rPr lang="en-SG" sz="2800" dirty="0"/>
              <a:t>broadcast</a:t>
            </a:r>
            <a:r>
              <a:rPr lang="vi" sz="2800" dirty="0"/>
              <a:t>: </a:t>
            </a:r>
            <a:r>
              <a:rPr lang="en-SG" sz="2800" dirty="0"/>
              <a:t>Đ</a:t>
            </a:r>
            <a:r>
              <a:rPr lang="vi" sz="2800" dirty="0"/>
              <a:t>a truy cập</a:t>
            </a:r>
          </a:p>
          <a:p>
            <a:pPr marL="828675" lvl="1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SG" sz="2800" dirty="0"/>
              <a:t>Đ</a:t>
            </a:r>
            <a:r>
              <a:rPr lang="vi" sz="2800" dirty="0"/>
              <a:t>ịa chỉ lớp liên kết</a:t>
            </a:r>
          </a:p>
          <a:p>
            <a:pPr marL="828675" lvl="1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SG" sz="2800" dirty="0"/>
              <a:t>M</a:t>
            </a:r>
            <a:r>
              <a:rPr lang="vi" sz="2800" dirty="0"/>
              <a:t>ạng cục bộ: Ethernet, Vlan</a:t>
            </a:r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B01662C-0D2B-C547-B59B-BA568A5A2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F6FC3-7DD0-8D48-A73C-1EC08DB3B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7" y="175837"/>
            <a:ext cx="10638183" cy="609123"/>
          </a:xfrm>
        </p:spPr>
        <p:txBody>
          <a:bodyPr>
            <a:noAutofit/>
          </a:bodyPr>
          <a:lstStyle/>
          <a:p>
            <a:r>
              <a:rPr lang="en-US" altLang="en-US" sz="4000" dirty="0" err="1">
                <a:cs typeface="Calibri" panose="020F0502020204030204" pitchFamily="34" charset="0"/>
              </a:rPr>
              <a:t>Tầng</a:t>
            </a:r>
            <a:r>
              <a:rPr lang="vi" altLang="en-US" sz="4000" dirty="0">
                <a:cs typeface="Calibri" panose="020F0502020204030204" pitchFamily="34" charset="0"/>
              </a:rPr>
              <a:t> liên kết và LAN: </a:t>
            </a:r>
            <a:r>
              <a:rPr lang="vi" altLang="en-US" sz="4000" dirty="0">
                <a:latin typeface="+mn-lt"/>
                <a:cs typeface="Calibri" panose="020F0502020204030204" pitchFamily="34" charset="0"/>
              </a:rPr>
              <a:t>mục tiêu</a:t>
            </a:r>
            <a:endParaRPr lang="en-US" sz="4000" dirty="0">
              <a:latin typeface="+mn-lt"/>
            </a:endParaRPr>
          </a:p>
        </p:txBody>
      </p:sp>
      <p:pic>
        <p:nvPicPr>
          <p:cNvPr id="7" name="Picture 6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439BFE83-3A49-904C-8D0A-2D330947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986" y="1409497"/>
            <a:ext cx="4888497" cy="366637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dirty="0">
                <a:latin typeface="+mj-lt"/>
              </a:rPr>
              <a:t>CSMA: </a:t>
            </a:r>
            <a:r>
              <a:rPr lang="en-SG" sz="4000" dirty="0" err="1">
                <a:latin typeface="+mj-lt"/>
              </a:rPr>
              <a:t>xung</a:t>
            </a:r>
            <a:r>
              <a:rPr lang="en-SG" sz="4000" dirty="0">
                <a:latin typeface="+mj-lt"/>
              </a:rPr>
              <a:t> </a:t>
            </a:r>
            <a:r>
              <a:rPr lang="en-SG" sz="4000" dirty="0" err="1">
                <a:latin typeface="+mj-lt"/>
              </a:rPr>
              <a:t>đột</a:t>
            </a:r>
            <a:endParaRPr lang="en-US" sz="4000" dirty="0">
              <a:latin typeface="+mj-lt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8A3876E-869D-8249-AD44-8C126ECC71E2}"/>
              </a:ext>
            </a:extLst>
          </p:cNvPr>
          <p:cNvSpPr txBox="1">
            <a:spLocks noChangeArrowheads="1"/>
          </p:cNvSpPr>
          <p:nvPr/>
        </p:nvSpPr>
        <p:spPr>
          <a:xfrm>
            <a:off x="944217" y="1520687"/>
            <a:ext cx="5536096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ung đột vẫn </a:t>
            </a:r>
            <a:r>
              <a:rPr kumimoji="0" lang="vi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có thể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xảy ra với cảm biến sóng mang: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Do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có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độ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trễ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trong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truyền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đó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là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2 node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bắt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đầu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truyền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nhưng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không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phát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hiện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tín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hiệu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của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nhau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ung đột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xảy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ra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toàn bộ thời gian truyền gói bị lãng phí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khoảng cách và độ trễ lan truyền đóng vai trò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chính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trong việc xác định xác suất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xung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đột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34" name="Picture 3" descr="5">
            <a:extLst>
              <a:ext uri="{FF2B5EF4-FFF2-40B4-BE49-F238E27FC236}">
                <a16:creationId xmlns:a16="http://schemas.microsoft.com/office/drawing/2014/main" id="{0D5CA368-0551-4340-986D-4B213A2C7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70" y="1216371"/>
            <a:ext cx="4287837" cy="504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6">
            <a:extLst>
              <a:ext uri="{FF2B5EF4-FFF2-40B4-BE49-F238E27FC236}">
                <a16:creationId xmlns:a16="http://schemas.microsoft.com/office/drawing/2014/main" id="{D39D6C6A-5A1A-CF45-9875-738474A4E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482" y="763933"/>
            <a:ext cx="30384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bố trí không gian của các nút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" name="Rectangle 87">
            <a:extLst>
              <a:ext uri="{FF2B5EF4-FFF2-40B4-BE49-F238E27FC236}">
                <a16:creationId xmlns:a16="http://schemas.microsoft.com/office/drawing/2014/main" id="{76BB7ED7-48BD-4147-9085-F9EF88290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745" y="2446683"/>
            <a:ext cx="3736975" cy="257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7" name="Rectangle 88">
            <a:extLst>
              <a:ext uri="{FF2B5EF4-FFF2-40B4-BE49-F238E27FC236}">
                <a16:creationId xmlns:a16="http://schemas.microsoft.com/office/drawing/2014/main" id="{71973DC3-114C-5B40-B7FA-C9A27EDCC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3682" y="2703858"/>
            <a:ext cx="3725863" cy="257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" name="Rectangle 90">
            <a:extLst>
              <a:ext uri="{FF2B5EF4-FFF2-40B4-BE49-F238E27FC236}">
                <a16:creationId xmlns:a16="http://schemas.microsoft.com/office/drawing/2014/main" id="{E334A8C5-6B7D-0A4C-B55D-CAB16DF70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5582" y="2956271"/>
            <a:ext cx="3763963" cy="16240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9" name="Rectangle 91">
            <a:extLst>
              <a:ext uri="{FF2B5EF4-FFF2-40B4-BE49-F238E27FC236}">
                <a16:creationId xmlns:a16="http://schemas.microsoft.com/office/drawing/2014/main" id="{F9970BA6-5D73-A749-8704-5220C05F9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95" y="4564408"/>
            <a:ext cx="3789362" cy="16351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0" name="Rectangle 92">
            <a:extLst>
              <a:ext uri="{FF2B5EF4-FFF2-40B4-BE49-F238E27FC236}">
                <a16:creationId xmlns:a16="http://schemas.microsoft.com/office/drawing/2014/main" id="{AE948D01-7FF0-DD4D-BFDD-F95AAF850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245" y="1148108"/>
            <a:ext cx="4040187" cy="13017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41" name="Group 98">
            <a:extLst>
              <a:ext uri="{FF2B5EF4-FFF2-40B4-BE49-F238E27FC236}">
                <a16:creationId xmlns:a16="http://schemas.microsoft.com/office/drawing/2014/main" id="{50E4F1B9-D30D-3140-B7D9-712C28143A01}"/>
              </a:ext>
            </a:extLst>
          </p:cNvPr>
          <p:cNvGrpSpPr>
            <a:grpSpLocks/>
          </p:cNvGrpSpPr>
          <p:nvPr/>
        </p:nvGrpSpPr>
        <p:grpSpPr bwMode="auto">
          <a:xfrm>
            <a:off x="7426395" y="1146521"/>
            <a:ext cx="3513137" cy="628650"/>
            <a:chOff x="3117" y="180"/>
            <a:chExt cx="2213" cy="396"/>
          </a:xfrm>
        </p:grpSpPr>
        <p:grpSp>
          <p:nvGrpSpPr>
            <p:cNvPr id="42" name="Group 67">
              <a:extLst>
                <a:ext uri="{FF2B5EF4-FFF2-40B4-BE49-F238E27FC236}">
                  <a16:creationId xmlns:a16="http://schemas.microsoft.com/office/drawing/2014/main" id="{FC7CB790-4B06-2D46-93B8-665CC2659A8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117" y="245"/>
              <a:ext cx="316" cy="323"/>
              <a:chOff x="2839" y="3501"/>
              <a:chExt cx="755" cy="803"/>
            </a:xfrm>
          </p:grpSpPr>
          <p:pic>
            <p:nvPicPr>
              <p:cNvPr id="57" name="Picture 68" descr="desktop_computer_stylized_medium">
                <a:extLst>
                  <a:ext uri="{FF2B5EF4-FFF2-40B4-BE49-F238E27FC236}">
                    <a16:creationId xmlns:a16="http://schemas.microsoft.com/office/drawing/2014/main" id="{DEB17F91-EA76-7442-B298-023829D2D0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Freeform 69">
                <a:extLst>
                  <a:ext uri="{FF2B5EF4-FFF2-40B4-BE49-F238E27FC236}">
                    <a16:creationId xmlns:a16="http://schemas.microsoft.com/office/drawing/2014/main" id="{98BBD2D9-9D1B-B24A-8D63-4BC7E496B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43" name="Group 70">
              <a:extLst>
                <a:ext uri="{FF2B5EF4-FFF2-40B4-BE49-F238E27FC236}">
                  <a16:creationId xmlns:a16="http://schemas.microsoft.com/office/drawing/2014/main" id="{4C7FFD54-FB17-394B-8449-7FAA8DE07F8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747" y="253"/>
              <a:ext cx="316" cy="323"/>
              <a:chOff x="2839" y="3501"/>
              <a:chExt cx="755" cy="803"/>
            </a:xfrm>
          </p:grpSpPr>
          <p:pic>
            <p:nvPicPr>
              <p:cNvPr id="55" name="Picture 71" descr="desktop_computer_stylized_medium">
                <a:extLst>
                  <a:ext uri="{FF2B5EF4-FFF2-40B4-BE49-F238E27FC236}">
                    <a16:creationId xmlns:a16="http://schemas.microsoft.com/office/drawing/2014/main" id="{826D8206-EAB9-3D48-92AA-BD8B212018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" name="Freeform 72">
                <a:extLst>
                  <a:ext uri="{FF2B5EF4-FFF2-40B4-BE49-F238E27FC236}">
                    <a16:creationId xmlns:a16="http://schemas.microsoft.com/office/drawing/2014/main" id="{C1C969E0-E2F3-9141-8D5D-FEBB45AFC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44" name="Group 73">
              <a:extLst>
                <a:ext uri="{FF2B5EF4-FFF2-40B4-BE49-F238E27FC236}">
                  <a16:creationId xmlns:a16="http://schemas.microsoft.com/office/drawing/2014/main" id="{8A97574D-2558-174E-B305-AA08A3C7A8A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356" y="247"/>
              <a:ext cx="316" cy="323"/>
              <a:chOff x="2839" y="3501"/>
              <a:chExt cx="755" cy="803"/>
            </a:xfrm>
          </p:grpSpPr>
          <p:pic>
            <p:nvPicPr>
              <p:cNvPr id="53" name="Picture 74" descr="desktop_computer_stylized_medium">
                <a:extLst>
                  <a:ext uri="{FF2B5EF4-FFF2-40B4-BE49-F238E27FC236}">
                    <a16:creationId xmlns:a16="http://schemas.microsoft.com/office/drawing/2014/main" id="{DA115C27-F619-9546-937E-6CD1A2141B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" name="Freeform 75">
                <a:extLst>
                  <a:ext uri="{FF2B5EF4-FFF2-40B4-BE49-F238E27FC236}">
                    <a16:creationId xmlns:a16="http://schemas.microsoft.com/office/drawing/2014/main" id="{CD685018-7CA3-3B4C-A452-B8E042BBA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45" name="Group 76">
              <a:extLst>
                <a:ext uri="{FF2B5EF4-FFF2-40B4-BE49-F238E27FC236}">
                  <a16:creationId xmlns:a16="http://schemas.microsoft.com/office/drawing/2014/main" id="{DBDBB8DE-6AD3-EE44-9B46-0D5E8F8035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014" y="249"/>
              <a:ext cx="316" cy="323"/>
              <a:chOff x="2839" y="3501"/>
              <a:chExt cx="755" cy="803"/>
            </a:xfrm>
          </p:grpSpPr>
          <p:pic>
            <p:nvPicPr>
              <p:cNvPr id="51" name="Picture 77" descr="desktop_computer_stylized_medium">
                <a:extLst>
                  <a:ext uri="{FF2B5EF4-FFF2-40B4-BE49-F238E27FC236}">
                    <a16:creationId xmlns:a16="http://schemas.microsoft.com/office/drawing/2014/main" id="{6A7B0553-F377-FD44-A88B-D2727D21D2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Freeform 78">
                <a:extLst>
                  <a:ext uri="{FF2B5EF4-FFF2-40B4-BE49-F238E27FC236}">
                    <a16:creationId xmlns:a16="http://schemas.microsoft.com/office/drawing/2014/main" id="{B7B2B53F-C3B8-444B-93F9-72043CF61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6" name="Line 93">
              <a:extLst>
                <a:ext uri="{FF2B5EF4-FFF2-40B4-BE49-F238E27FC236}">
                  <a16:creationId xmlns:a16="http://schemas.microsoft.com/office/drawing/2014/main" id="{17BC36CE-61EB-3544-881D-44148445D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" y="181"/>
              <a:ext cx="1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7" name="Line 94">
              <a:extLst>
                <a:ext uri="{FF2B5EF4-FFF2-40B4-BE49-F238E27FC236}">
                  <a16:creationId xmlns:a16="http://schemas.microsoft.com/office/drawing/2014/main" id="{496041E2-CD00-714C-8109-E48EBB9E80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" y="180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8" name="Line 95">
              <a:extLst>
                <a:ext uri="{FF2B5EF4-FFF2-40B4-BE49-F238E27FC236}">
                  <a16:creationId xmlns:a16="http://schemas.microsoft.com/office/drawing/2014/main" id="{B1602836-94A7-1344-AD99-4F6543EE55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5" y="183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9" name="Line 96">
              <a:extLst>
                <a:ext uri="{FF2B5EF4-FFF2-40B4-BE49-F238E27FC236}">
                  <a16:creationId xmlns:a16="http://schemas.microsoft.com/office/drawing/2014/main" id="{AE901CCC-1861-184E-962B-60CDFAA34E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83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0" name="Line 97">
              <a:extLst>
                <a:ext uri="{FF2B5EF4-FFF2-40B4-BE49-F238E27FC236}">
                  <a16:creationId xmlns:a16="http://schemas.microsoft.com/office/drawing/2014/main" id="{3DD53366-738C-944E-B540-F34E1C8571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9" y="180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785A6-743A-9DF6-9AB4-B75D1A815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7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dirty="0">
                <a:latin typeface="+mj-lt"/>
              </a:rPr>
              <a:t>CSMA/CD:</a:t>
            </a:r>
            <a:endParaRPr lang="en-US" sz="4000" dirty="0">
              <a:latin typeface="+mj-lt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8A3876E-869D-8249-AD44-8C126ECC71E2}"/>
              </a:ext>
            </a:extLst>
          </p:cNvPr>
          <p:cNvSpPr txBox="1">
            <a:spLocks noChangeArrowheads="1"/>
          </p:cNvSpPr>
          <p:nvPr/>
        </p:nvSpPr>
        <p:spPr>
          <a:xfrm>
            <a:off x="944217" y="1520687"/>
            <a:ext cx="5536096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CSMA/C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giảm lượng thời gian lãng phí khi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xung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đột</a:t>
            </a:r>
            <a:endParaRPr kumimoji="0" lang="vi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Việc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truyền bị hủy bỏ khi phát hiện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xung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đột</a:t>
            </a:r>
            <a:endParaRPr kumimoji="0" lang="vi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78" name="Picture 3" descr="5">
            <a:extLst>
              <a:ext uri="{FF2B5EF4-FFF2-40B4-BE49-F238E27FC236}">
                <a16:creationId xmlns:a16="http://schemas.microsoft.com/office/drawing/2014/main" id="{D06E5E41-130E-BB43-89F8-A1F35982D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882" y="750060"/>
            <a:ext cx="4433887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29">
            <a:extLst>
              <a:ext uri="{FF2B5EF4-FFF2-40B4-BE49-F238E27FC236}">
                <a16:creationId xmlns:a16="http://schemas.microsoft.com/office/drawing/2014/main" id="{1DC42722-FCDE-C744-B3AD-4FFF0DDCB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619" y="664335"/>
            <a:ext cx="4135438" cy="1211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0" name="Rectangle 9">
            <a:extLst>
              <a:ext uri="{FF2B5EF4-FFF2-40B4-BE49-F238E27FC236}">
                <a16:creationId xmlns:a16="http://schemas.microsoft.com/office/drawing/2014/main" id="{76701BCC-FF60-A34C-9FFB-B99203FB6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3219" y="813560"/>
            <a:ext cx="283332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bố trí không gian của các nút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81" name="Group 30">
            <a:extLst>
              <a:ext uri="{FF2B5EF4-FFF2-40B4-BE49-F238E27FC236}">
                <a16:creationId xmlns:a16="http://schemas.microsoft.com/office/drawing/2014/main" id="{24935420-9F5A-6646-BC35-FE5744F261B4}"/>
              </a:ext>
            </a:extLst>
          </p:cNvPr>
          <p:cNvGrpSpPr>
            <a:grpSpLocks/>
          </p:cNvGrpSpPr>
          <p:nvPr/>
        </p:nvGrpSpPr>
        <p:grpSpPr bwMode="auto">
          <a:xfrm>
            <a:off x="7696682" y="1204085"/>
            <a:ext cx="3263900" cy="195262"/>
            <a:chOff x="4220" y="1231"/>
            <a:chExt cx="1989" cy="90"/>
          </a:xfrm>
        </p:grpSpPr>
        <p:sp>
          <p:nvSpPr>
            <p:cNvPr id="82" name="Line 23">
              <a:extLst>
                <a:ext uri="{FF2B5EF4-FFF2-40B4-BE49-F238E27FC236}">
                  <a16:creationId xmlns:a16="http://schemas.microsoft.com/office/drawing/2014/main" id="{548DB465-82DF-0440-A432-2DF2634BE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0" y="1232"/>
              <a:ext cx="1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3" name="Line 24">
              <a:extLst>
                <a:ext uri="{FF2B5EF4-FFF2-40B4-BE49-F238E27FC236}">
                  <a16:creationId xmlns:a16="http://schemas.microsoft.com/office/drawing/2014/main" id="{5EF8B124-5E56-EB4D-8C08-46C67AE707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0" y="1231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4" name="Line 25">
              <a:extLst>
                <a:ext uri="{FF2B5EF4-FFF2-40B4-BE49-F238E27FC236}">
                  <a16:creationId xmlns:a16="http://schemas.microsoft.com/office/drawing/2014/main" id="{9D8D4137-33A6-FD4B-BE8A-F6C5838630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6" y="1234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5" name="Line 26">
              <a:extLst>
                <a:ext uri="{FF2B5EF4-FFF2-40B4-BE49-F238E27FC236}">
                  <a16:creationId xmlns:a16="http://schemas.microsoft.com/office/drawing/2014/main" id="{BC114EE6-828B-264D-9807-6A556FCE5F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9" y="1234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6" name="Line 27">
              <a:extLst>
                <a:ext uri="{FF2B5EF4-FFF2-40B4-BE49-F238E27FC236}">
                  <a16:creationId xmlns:a16="http://schemas.microsoft.com/office/drawing/2014/main" id="{615EC4B7-B973-6E41-8EB5-75BB758DBA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0" y="1231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87" name="Group 11">
            <a:extLst>
              <a:ext uri="{FF2B5EF4-FFF2-40B4-BE49-F238E27FC236}">
                <a16:creationId xmlns:a16="http://schemas.microsoft.com/office/drawing/2014/main" id="{6B3E042D-00E8-0D43-B62C-BC257C0BE33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42669" y="1337435"/>
            <a:ext cx="501650" cy="512762"/>
            <a:chOff x="2839" y="3501"/>
            <a:chExt cx="755" cy="803"/>
          </a:xfrm>
        </p:grpSpPr>
        <p:pic>
          <p:nvPicPr>
            <p:cNvPr id="88" name="Picture 12" descr="desktop_computer_stylized_medium">
              <a:extLst>
                <a:ext uri="{FF2B5EF4-FFF2-40B4-BE49-F238E27FC236}">
                  <a16:creationId xmlns:a16="http://schemas.microsoft.com/office/drawing/2014/main" id="{4C9AC728-261B-FE45-9FEE-3F36E7FE6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2012AC6C-1E80-9C43-A74F-B25426F10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0" name="Group 14">
            <a:extLst>
              <a:ext uri="{FF2B5EF4-FFF2-40B4-BE49-F238E27FC236}">
                <a16:creationId xmlns:a16="http://schemas.microsoft.com/office/drawing/2014/main" id="{A4B289BD-7DCF-6045-ACB6-F2429F1C7C2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434869" y="1319972"/>
            <a:ext cx="501650" cy="512763"/>
            <a:chOff x="2839" y="3501"/>
            <a:chExt cx="755" cy="803"/>
          </a:xfrm>
        </p:grpSpPr>
        <p:pic>
          <p:nvPicPr>
            <p:cNvPr id="91" name="Picture 15" descr="desktop_computer_stylized_medium">
              <a:extLst>
                <a:ext uri="{FF2B5EF4-FFF2-40B4-BE49-F238E27FC236}">
                  <a16:creationId xmlns:a16="http://schemas.microsoft.com/office/drawing/2014/main" id="{FBAD689B-8E45-1845-A238-667A4218FF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DE135AD2-2096-2A42-B530-B6E6036AB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3" name="Group 17">
            <a:extLst>
              <a:ext uri="{FF2B5EF4-FFF2-40B4-BE49-F238E27FC236}">
                <a16:creationId xmlns:a16="http://schemas.microsoft.com/office/drawing/2014/main" id="{A5CD4FED-7480-B747-A3DA-8F9FE8F0E1B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433407" y="1310447"/>
            <a:ext cx="501650" cy="512763"/>
            <a:chOff x="2839" y="3501"/>
            <a:chExt cx="755" cy="803"/>
          </a:xfrm>
        </p:grpSpPr>
        <p:pic>
          <p:nvPicPr>
            <p:cNvPr id="94" name="Picture 18" descr="desktop_computer_stylized_medium">
              <a:extLst>
                <a:ext uri="{FF2B5EF4-FFF2-40B4-BE49-F238E27FC236}">
                  <a16:creationId xmlns:a16="http://schemas.microsoft.com/office/drawing/2014/main" id="{81E67EE6-C5AF-C14F-B5DF-53480B207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4D1CE32B-7F6C-AF41-929E-EB5E9CAA8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6" name="Group 20">
            <a:extLst>
              <a:ext uri="{FF2B5EF4-FFF2-40B4-BE49-F238E27FC236}">
                <a16:creationId xmlns:a16="http://schemas.microsoft.com/office/drawing/2014/main" id="{9178B92E-2122-5945-A67E-297BB2AC570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52594" y="1324735"/>
            <a:ext cx="501650" cy="512762"/>
            <a:chOff x="2839" y="3501"/>
            <a:chExt cx="755" cy="803"/>
          </a:xfrm>
        </p:grpSpPr>
        <p:pic>
          <p:nvPicPr>
            <p:cNvPr id="97" name="Picture 21" descr="desktop_computer_stylized_medium">
              <a:extLst>
                <a:ext uri="{FF2B5EF4-FFF2-40B4-BE49-F238E27FC236}">
                  <a16:creationId xmlns:a16="http://schemas.microsoft.com/office/drawing/2014/main" id="{3AE91596-19C4-414E-B810-903273BB3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915D17CB-26CA-AD4F-B23A-0E57A00BB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50AE7-B903-7DE6-0C5D-D3E1BDB75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30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dirty="0">
                <a:latin typeface="+mj-lt"/>
              </a:rPr>
              <a:t>Thuật toán CSMA/CD Ethernet</a:t>
            </a:r>
            <a:endParaRPr lang="en-US" sz="4000" dirty="0">
              <a:latin typeface="+mj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4A2C08B-2DCB-6B41-B08C-D11F19EEFDB4}"/>
              </a:ext>
            </a:extLst>
          </p:cNvPr>
          <p:cNvSpPr txBox="1">
            <a:spLocks noChangeArrowheads="1"/>
          </p:cNvSpPr>
          <p:nvPr/>
        </p:nvSpPr>
        <p:spPr>
          <a:xfrm>
            <a:off x="612796" y="935227"/>
            <a:ext cx="11087117" cy="2493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3270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NIC 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(network interface card)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nhận datagram từ tầng mạng, tạo frame</a:t>
            </a:r>
          </a:p>
          <a:p>
            <a:pPr marL="457200" marR="0" lvl="0" indent="-3270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Nếu NIC cảm nhận được kênh:</a:t>
            </a:r>
          </a:p>
          <a:p>
            <a:pPr marL="695325" marR="0" lvl="1" indent="508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nếu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nhàn rỗi: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bắt đầu truyền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  <a:p>
            <a:pPr marL="695325" marR="0" lvl="1" indent="508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nếu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bận: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đợi cho đến khi kênh nhàn rỗi, sau đó truyền</a:t>
            </a:r>
          </a:p>
          <a:p>
            <a:pPr marL="457200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Nếu NIC truyền toàn bộ frame mà không có xung đột, thì NIC đã hoàn thành việc truyền frame !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CCFD716-78C6-2B48-AE7B-69BF9D9E7C61}"/>
              </a:ext>
            </a:extLst>
          </p:cNvPr>
          <p:cNvSpPr txBox="1">
            <a:spLocks noChangeArrowheads="1"/>
          </p:cNvSpPr>
          <p:nvPr/>
        </p:nvSpPr>
        <p:spPr>
          <a:xfrm>
            <a:off x="612797" y="3547432"/>
            <a:ext cx="11186270" cy="2995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3270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 startAt="4"/>
              <a:tabLst/>
              <a:defRPr/>
            </a:pP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Nếu NIC phát hiện một đường truyền khác trong khi gửi: hủy bỏ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truyền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gửi tín hiệu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tắc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nghẽn</a:t>
            </a:r>
            <a:endParaRPr kumimoji="0" lang="vi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457200" marR="0" lvl="0" indent="-3270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 startAt="4"/>
              <a:tabLst/>
              <a:defRPr/>
            </a:pP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Sau khi hủy bỏ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truyền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NIC nhập </a:t>
            </a:r>
            <a:r>
              <a:rPr kumimoji="0" lang="vi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backoff nhị phân (cấp số nhân) :</a:t>
            </a:r>
          </a:p>
          <a:p>
            <a:pPr marL="1085850" marR="0" lvl="1" indent="-2746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sau lần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xung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đột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thứ </a:t>
            </a:r>
            <a:r>
              <a:rPr kumimoji="0" lang="vi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NIC chọn ngẫu nhiên </a:t>
            </a:r>
            <a:r>
              <a:rPr kumimoji="0" lang="vi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 từ {0,1,2, …, 2 </a:t>
            </a:r>
            <a:r>
              <a:rPr kumimoji="0" lang="vi" b="1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 </a:t>
            </a:r>
            <a:r>
              <a:rPr kumimoji="0" lang="vi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-1}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NIC đợi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một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khoảng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thời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gian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*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512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*(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thời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gian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truyền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1 bit)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và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quay lại Bước 2</a:t>
            </a:r>
          </a:p>
          <a:p>
            <a:pPr marL="1085850" marR="0" lvl="1" indent="-2746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nhiều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xung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đột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hơn: khoảng thời gian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đợi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sẽ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dài hơn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8B3DB-450C-6394-4F60-2055A49EB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23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err="1">
                <a:latin typeface="+mj-lt"/>
              </a:rPr>
              <a:t>Độ</a:t>
            </a:r>
            <a:r>
              <a:rPr lang="en-US" sz="4000" dirty="0">
                <a:latin typeface="+mj-lt"/>
              </a:rPr>
              <a:t> </a:t>
            </a:r>
            <a:r>
              <a:rPr lang="vi" sz="4000" dirty="0">
                <a:latin typeface="+mj-lt"/>
              </a:rPr>
              <a:t>hiệu quả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của</a:t>
            </a:r>
            <a:r>
              <a:rPr lang="en-US" sz="4000" dirty="0">
                <a:latin typeface="+mj-lt"/>
              </a:rPr>
              <a:t> </a:t>
            </a:r>
            <a:r>
              <a:rPr lang="vi" sz="4000" dirty="0">
                <a:latin typeface="+mj-lt"/>
              </a:rPr>
              <a:t>CSMA/CD</a:t>
            </a:r>
            <a:endParaRPr lang="en-US" sz="4000" dirty="0">
              <a:latin typeface="+mj-lt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1B8942E-BB9F-9F46-9201-9FDDC2019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586" y="1586947"/>
            <a:ext cx="10443990" cy="4086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8125" marR="0" lvl="0" indent="-2381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lang="en-US" kern="0" dirty="0">
                <a:solidFill>
                  <a:prstClr val="black"/>
                </a:solidFill>
                <a:cs typeface="+mn-cs"/>
              </a:rPr>
              <a:t>t</a:t>
            </a:r>
            <a:r>
              <a:rPr kumimoji="0" lang="vi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prop </a:t>
            </a:r>
            <a:r>
              <a:rPr kumimoji="0" lang="vi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= độ trễ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lan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truyền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tối đa giữa 2 nút trong mạng LAN</a:t>
            </a:r>
          </a:p>
          <a:p>
            <a:pPr marL="238125" marR="0" lvl="0" indent="-2381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</a:t>
            </a:r>
            <a:r>
              <a:rPr kumimoji="0" lang="vi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trans </a:t>
            </a:r>
            <a:r>
              <a:rPr kumimoji="0" lang="vi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= thời gian để truyền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max-size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của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frame 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H</a:t>
            </a:r>
            <a:r>
              <a:rPr kumimoji="0" lang="vi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iệu quả tăng lên 1</a:t>
            </a:r>
          </a:p>
          <a:p>
            <a:pPr marL="695325" marR="0" lvl="1" indent="-2381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lang="en-US" sz="2800" kern="0" dirty="0">
                <a:solidFill>
                  <a:prstClr val="black"/>
                </a:solidFill>
              </a:rPr>
              <a:t>K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hi </a:t>
            </a:r>
            <a:r>
              <a:rPr kumimoji="0" lang="vi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 </a:t>
            </a:r>
            <a:r>
              <a:rPr kumimoji="0" lang="vi" sz="2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prop 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tiến về 0</a:t>
            </a:r>
          </a:p>
          <a:p>
            <a:pPr marL="695325" marR="0" lvl="1" indent="-23812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lang="en-US" sz="2800" kern="0" dirty="0">
                <a:solidFill>
                  <a:prstClr val="black"/>
                </a:solidFill>
              </a:rPr>
              <a:t>K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hi </a:t>
            </a:r>
            <a:r>
              <a:rPr kumimoji="0" lang="vi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 </a:t>
            </a:r>
            <a:r>
              <a:rPr kumimoji="0" lang="vi" sz="2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trans 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tiến đến vô cùng</a:t>
            </a:r>
          </a:p>
          <a:p>
            <a:pPr marL="277813" marR="0" lvl="0" indent="-27781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H</a:t>
            </a:r>
            <a:r>
              <a:rPr kumimoji="0" lang="vi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iệu suất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CSMA/CD </a:t>
            </a:r>
            <a:r>
              <a:rPr kumimoji="0" lang="vi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tốt hơn ALOHA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,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hơn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nữa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nó</a:t>
            </a:r>
            <a:r>
              <a:rPr kumimoji="0" lang="vi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đơn giản, rẻ, phi tập trung !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D18DDED1-1FBF-6E4E-BD7D-37437660C7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7979" y="2514531"/>
          <a:ext cx="357028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22400" imgH="393700" progId="Equation.3">
                  <p:embed/>
                </p:oleObj>
              </mc:Choice>
              <mc:Fallback>
                <p:oleObj name="Equation" r:id="rId3" imgW="1422400" imgH="393700" progId="Equation.3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D18DDED1-1FBF-6E4E-BD7D-37437660C7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7979" y="2514531"/>
                        <a:ext cx="3570287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D80FC-8B78-3DEE-2A53-75083E8A3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70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dirty="0">
                <a:latin typeface="+mj-lt"/>
              </a:rPr>
              <a:t>Các giao thức MAC “</a:t>
            </a:r>
            <a:r>
              <a:rPr lang="en-SG" sz="4000" dirty="0" err="1">
                <a:latin typeface="+mj-lt"/>
              </a:rPr>
              <a:t>luân</a:t>
            </a:r>
            <a:r>
              <a:rPr lang="en-SG" sz="4000" dirty="0">
                <a:latin typeface="+mj-lt"/>
              </a:rPr>
              <a:t> </a:t>
            </a:r>
            <a:r>
              <a:rPr lang="en-SG" sz="4000" dirty="0" err="1">
                <a:latin typeface="+mj-lt"/>
              </a:rPr>
              <a:t>phiên</a:t>
            </a:r>
            <a:r>
              <a:rPr lang="vi" sz="4000" dirty="0">
                <a:latin typeface="+mj-lt"/>
              </a:rPr>
              <a:t>”</a:t>
            </a:r>
            <a:r>
              <a:rPr lang="en-US" sz="4000" dirty="0">
                <a:latin typeface="+mj-lt"/>
              </a:rPr>
              <a:t> (Taking turns)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7DEC012-599D-2741-982A-1E63B069D2CE}"/>
              </a:ext>
            </a:extLst>
          </p:cNvPr>
          <p:cNvSpPr txBox="1">
            <a:spLocks noChangeArrowheads="1"/>
          </p:cNvSpPr>
          <p:nvPr/>
        </p:nvSpPr>
        <p:spPr>
          <a:xfrm>
            <a:off x="997225" y="1090670"/>
            <a:ext cx="10598426" cy="5056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G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iao thức MAC phân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hoạch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 kênh: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hia sẻ kênh 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hiệu quả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và 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công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bằng khi tải cao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hông hiệu quả khi tải thấp: độ trễ trong truy cập kênh, băng thông 1/N được phân bổ ngay cả khi chỉ có 1 nút hoạt động!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G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iao thức MAC truy cập ngẫu nhiên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iệu quả ở mức tải thấp: nút đơn có thể sử dụng đầy đủ kênh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ải cao: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xung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đột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t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ăng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cao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Các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g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iao thức </a:t>
            </a:r>
            <a:r>
              <a:rPr kumimoji="0" lang="vi" altLang="ja-JP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游ゴシック" panose="020B0400000000000000" pitchFamily="34" charset="-128"/>
                <a:cs typeface="+mn-cs"/>
              </a:rPr>
              <a:t>“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luân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phiên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altLang="ja-JP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游ゴシック" panose="020B0400000000000000" pitchFamily="34" charset="-128"/>
                <a:cs typeface="+mn-cs"/>
              </a:rPr>
              <a:t>”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tabLst/>
              <a:defRPr/>
            </a:pP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Kết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hợp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những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điểm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tốt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nhất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của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hai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giao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thức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trên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3EC65-C19B-2893-4B74-883E12861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61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dirty="0">
                <a:latin typeface="+mj-lt"/>
              </a:rPr>
              <a:t>Các giao thức MAC “</a:t>
            </a:r>
            <a:r>
              <a:rPr lang="en-SG" sz="4000" dirty="0" err="1">
                <a:latin typeface="+mj-lt"/>
              </a:rPr>
              <a:t>luân</a:t>
            </a:r>
            <a:r>
              <a:rPr lang="en-SG" sz="4000" dirty="0">
                <a:latin typeface="+mj-lt"/>
              </a:rPr>
              <a:t> </a:t>
            </a:r>
            <a:r>
              <a:rPr lang="en-SG" sz="4000" dirty="0" err="1">
                <a:latin typeface="+mj-lt"/>
              </a:rPr>
              <a:t>phiên</a:t>
            </a:r>
            <a:r>
              <a:rPr lang="vi" sz="4000" dirty="0">
                <a:latin typeface="+mj-lt"/>
              </a:rPr>
              <a:t>”</a:t>
            </a:r>
            <a:endParaRPr lang="en-US" sz="4000" dirty="0">
              <a:latin typeface="+mj-lt"/>
            </a:endParaRPr>
          </a:p>
        </p:txBody>
      </p:sp>
      <p:grpSp>
        <p:nvGrpSpPr>
          <p:cNvPr id="40" name="Group 55">
            <a:extLst>
              <a:ext uri="{FF2B5EF4-FFF2-40B4-BE49-F238E27FC236}">
                <a16:creationId xmlns:a16="http://schemas.microsoft.com/office/drawing/2014/main" id="{3B6275CE-B441-9649-8D52-433B50F279F8}"/>
              </a:ext>
            </a:extLst>
          </p:cNvPr>
          <p:cNvGrpSpPr>
            <a:grpSpLocks/>
          </p:cNvGrpSpPr>
          <p:nvPr/>
        </p:nvGrpSpPr>
        <p:grpSpPr bwMode="auto">
          <a:xfrm>
            <a:off x="7380702" y="4061722"/>
            <a:ext cx="781050" cy="681037"/>
            <a:chOff x="-44" y="1473"/>
            <a:chExt cx="981" cy="1105"/>
          </a:xfrm>
        </p:grpSpPr>
        <p:pic>
          <p:nvPicPr>
            <p:cNvPr id="41" name="Picture 56" descr="desktop_computer_stylized_medium">
              <a:extLst>
                <a:ext uri="{FF2B5EF4-FFF2-40B4-BE49-F238E27FC236}">
                  <a16:creationId xmlns:a16="http://schemas.microsoft.com/office/drawing/2014/main" id="{AD5B23A8-9028-7946-A69F-6108F8C1F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57">
              <a:extLst>
                <a:ext uri="{FF2B5EF4-FFF2-40B4-BE49-F238E27FC236}">
                  <a16:creationId xmlns:a16="http://schemas.microsoft.com/office/drawing/2014/main" id="{7F6A05D1-B834-4E4F-A5F1-659DEF211B6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3" name="Group 58">
            <a:extLst>
              <a:ext uri="{FF2B5EF4-FFF2-40B4-BE49-F238E27FC236}">
                <a16:creationId xmlns:a16="http://schemas.microsoft.com/office/drawing/2014/main" id="{188477DB-D708-704E-BA08-92555FFAD3B4}"/>
              </a:ext>
            </a:extLst>
          </p:cNvPr>
          <p:cNvGrpSpPr>
            <a:grpSpLocks/>
          </p:cNvGrpSpPr>
          <p:nvPr/>
        </p:nvGrpSpPr>
        <p:grpSpPr bwMode="auto">
          <a:xfrm>
            <a:off x="7672802" y="3456884"/>
            <a:ext cx="781050" cy="681038"/>
            <a:chOff x="-44" y="1473"/>
            <a:chExt cx="981" cy="1105"/>
          </a:xfrm>
        </p:grpSpPr>
        <p:pic>
          <p:nvPicPr>
            <p:cNvPr id="44" name="Picture 59" descr="desktop_computer_stylized_medium">
              <a:extLst>
                <a:ext uri="{FF2B5EF4-FFF2-40B4-BE49-F238E27FC236}">
                  <a16:creationId xmlns:a16="http://schemas.microsoft.com/office/drawing/2014/main" id="{C2F8AA46-92BF-A546-B4A7-AE313733B9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Freeform 60">
              <a:extLst>
                <a:ext uri="{FF2B5EF4-FFF2-40B4-BE49-F238E27FC236}">
                  <a16:creationId xmlns:a16="http://schemas.microsoft.com/office/drawing/2014/main" id="{9065835A-60BC-BD49-825D-D0AFA11391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6" name="Group 61">
            <a:extLst>
              <a:ext uri="{FF2B5EF4-FFF2-40B4-BE49-F238E27FC236}">
                <a16:creationId xmlns:a16="http://schemas.microsoft.com/office/drawing/2014/main" id="{52722999-8FB6-144D-9185-CA88A310212E}"/>
              </a:ext>
            </a:extLst>
          </p:cNvPr>
          <p:cNvGrpSpPr>
            <a:grpSpLocks/>
          </p:cNvGrpSpPr>
          <p:nvPr/>
        </p:nvGrpSpPr>
        <p:grpSpPr bwMode="auto">
          <a:xfrm>
            <a:off x="7953789" y="2842522"/>
            <a:ext cx="781050" cy="681037"/>
            <a:chOff x="-44" y="1473"/>
            <a:chExt cx="981" cy="1105"/>
          </a:xfrm>
        </p:grpSpPr>
        <p:pic>
          <p:nvPicPr>
            <p:cNvPr id="47" name="Picture 62" descr="desktop_computer_stylized_medium">
              <a:extLst>
                <a:ext uri="{FF2B5EF4-FFF2-40B4-BE49-F238E27FC236}">
                  <a16:creationId xmlns:a16="http://schemas.microsoft.com/office/drawing/2014/main" id="{9A60243E-B953-C143-941F-989137B348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Freeform 63">
              <a:extLst>
                <a:ext uri="{FF2B5EF4-FFF2-40B4-BE49-F238E27FC236}">
                  <a16:creationId xmlns:a16="http://schemas.microsoft.com/office/drawing/2014/main" id="{F9F8C73E-59BC-D44F-819C-84F05543B2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9" name="Group 64">
            <a:extLst>
              <a:ext uri="{FF2B5EF4-FFF2-40B4-BE49-F238E27FC236}">
                <a16:creationId xmlns:a16="http://schemas.microsoft.com/office/drawing/2014/main" id="{F6093AD7-1BBF-0741-A28D-954BF1EE75A9}"/>
              </a:ext>
            </a:extLst>
          </p:cNvPr>
          <p:cNvGrpSpPr>
            <a:grpSpLocks/>
          </p:cNvGrpSpPr>
          <p:nvPr/>
        </p:nvGrpSpPr>
        <p:grpSpPr bwMode="auto">
          <a:xfrm>
            <a:off x="8255414" y="2261497"/>
            <a:ext cx="781050" cy="681037"/>
            <a:chOff x="-44" y="1473"/>
            <a:chExt cx="981" cy="1105"/>
          </a:xfrm>
        </p:grpSpPr>
        <p:pic>
          <p:nvPicPr>
            <p:cNvPr id="50" name="Picture 65" descr="desktop_computer_stylized_medium">
              <a:extLst>
                <a:ext uri="{FF2B5EF4-FFF2-40B4-BE49-F238E27FC236}">
                  <a16:creationId xmlns:a16="http://schemas.microsoft.com/office/drawing/2014/main" id="{C75E769A-797A-AD45-9E53-778E5328D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Freeform 66">
              <a:extLst>
                <a:ext uri="{FF2B5EF4-FFF2-40B4-BE49-F238E27FC236}">
                  <a16:creationId xmlns:a16="http://schemas.microsoft.com/office/drawing/2014/main" id="{F31ED49C-06C8-664E-A401-F2F8FC75AC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52" name="Group 67">
            <a:extLst>
              <a:ext uri="{FF2B5EF4-FFF2-40B4-BE49-F238E27FC236}">
                <a16:creationId xmlns:a16="http://schemas.microsoft.com/office/drawing/2014/main" id="{289CD935-911A-2049-99E7-9636A57AD11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242688" y="2507559"/>
            <a:ext cx="781050" cy="681038"/>
            <a:chOff x="-44" y="1473"/>
            <a:chExt cx="981" cy="1105"/>
          </a:xfrm>
        </p:grpSpPr>
        <p:pic>
          <p:nvPicPr>
            <p:cNvPr id="53" name="Picture 68" descr="desktop_computer_stylized_medium">
              <a:extLst>
                <a:ext uri="{FF2B5EF4-FFF2-40B4-BE49-F238E27FC236}">
                  <a16:creationId xmlns:a16="http://schemas.microsoft.com/office/drawing/2014/main" id="{35A608C8-F6A3-CE45-8D68-148C52325F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Freeform 69">
              <a:extLst>
                <a:ext uri="{FF2B5EF4-FFF2-40B4-BE49-F238E27FC236}">
                  <a16:creationId xmlns:a16="http://schemas.microsoft.com/office/drawing/2014/main" id="{0AFF8366-6773-E840-A98C-F53B7E6143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55" name="Rectangle 3">
            <a:extLst>
              <a:ext uri="{FF2B5EF4-FFF2-40B4-BE49-F238E27FC236}">
                <a16:creationId xmlns:a16="http://schemas.microsoft.com/office/drawing/2014/main" id="{8CE0F95B-BCD3-FD4A-826E-885CC3FD6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62" y="1330815"/>
            <a:ext cx="5486400" cy="506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SG" sz="32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Kiểm</a:t>
            </a:r>
            <a:r>
              <a:rPr kumimoji="0" lang="en-SG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32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soát</a:t>
            </a:r>
            <a:r>
              <a:rPr kumimoji="0" lang="en-SG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32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vòng</a:t>
            </a:r>
            <a:r>
              <a:rPr kumimoji="0" lang="vi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:</a:t>
            </a:r>
            <a:r>
              <a:rPr kumimoji="0" lang="vi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ＭＳ Ｐゴシック" charset="0"/>
              <a:cs typeface="+mn-cs"/>
            </a:endParaRPr>
          </a:p>
          <a:p>
            <a:pPr marL="279400" marR="0" lvl="0" indent="-2286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N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út điều khiển “mời” các nút khác (máy khách) lần lượt truyền</a:t>
            </a:r>
          </a:p>
          <a:p>
            <a:pPr marL="279400" marR="0" lvl="0" indent="-2286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hường được sử dụng với các thiết bị "câm"</a:t>
            </a:r>
          </a:p>
          <a:p>
            <a:pPr marL="279400" marR="0" lvl="0" indent="-2286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M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ối quan tâm: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hi phí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kiểm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soát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vòng</a:t>
            </a:r>
            <a:endParaRPr kumimoji="0" lang="vi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lang="en-US" sz="2800" kern="0" dirty="0">
                <a:solidFill>
                  <a:prstClr val="black"/>
                </a:solidFill>
              </a:rPr>
              <a:t>Đ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ộ trễ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lang="en-US" sz="2800" kern="0" dirty="0">
                <a:solidFill>
                  <a:prstClr val="black"/>
                </a:solidFill>
              </a:rPr>
              <a:t>Đ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iểm lỗi duy nhất (bộ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kiểm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soát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)</a:t>
            </a:r>
          </a:p>
        </p:txBody>
      </p:sp>
      <p:sp>
        <p:nvSpPr>
          <p:cNvPr id="57" name="Line 25">
            <a:extLst>
              <a:ext uri="{FF2B5EF4-FFF2-40B4-BE49-F238E27FC236}">
                <a16:creationId xmlns:a16="http://schemas.microsoft.com/office/drawing/2014/main" id="{60DD75F2-9C28-4F4A-A443-C13B58CBB34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09464" y="2675834"/>
            <a:ext cx="254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2" name="Text Box 40">
            <a:extLst>
              <a:ext uri="{FF2B5EF4-FFF2-40B4-BE49-F238E27FC236}">
                <a16:creationId xmlns:a16="http://schemas.microsoft.com/office/drawing/2014/main" id="{FC29DBC1-B823-7945-9F89-5B7142960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8666" y="3108527"/>
            <a:ext cx="123944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bộ điều khiển</a:t>
            </a:r>
          </a:p>
        </p:txBody>
      </p:sp>
      <p:sp>
        <p:nvSpPr>
          <p:cNvPr id="63" name="Text Box 41">
            <a:extLst>
              <a:ext uri="{FF2B5EF4-FFF2-40B4-BE49-F238E27FC236}">
                <a16:creationId xmlns:a16="http://schemas.microsoft.com/office/drawing/2014/main" id="{869514AF-D631-4E46-9113-AC5D4A63A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789" y="4715772"/>
            <a:ext cx="9124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khách hàng</a:t>
            </a:r>
          </a:p>
        </p:txBody>
      </p:sp>
      <p:grpSp>
        <p:nvGrpSpPr>
          <p:cNvPr id="64" name="Group 44">
            <a:extLst>
              <a:ext uri="{FF2B5EF4-FFF2-40B4-BE49-F238E27FC236}">
                <a16:creationId xmlns:a16="http://schemas.microsoft.com/office/drawing/2014/main" id="{FE26AEED-6E71-8E40-930D-84DD30E921C6}"/>
              </a:ext>
            </a:extLst>
          </p:cNvPr>
          <p:cNvGrpSpPr>
            <a:grpSpLocks/>
          </p:cNvGrpSpPr>
          <p:nvPr/>
        </p:nvGrpSpPr>
        <p:grpSpPr bwMode="auto">
          <a:xfrm>
            <a:off x="9804812" y="2544079"/>
            <a:ext cx="1543051" cy="338138"/>
            <a:chOff x="4212" y="2864"/>
            <a:chExt cx="972" cy="213"/>
          </a:xfrm>
        </p:grpSpPr>
        <p:sp>
          <p:nvSpPr>
            <p:cNvPr id="65" name="Rectangle 42">
              <a:extLst>
                <a:ext uri="{FF2B5EF4-FFF2-40B4-BE49-F238E27FC236}">
                  <a16:creationId xmlns:a16="http://schemas.microsoft.com/office/drawing/2014/main" id="{F8D43025-2512-314A-A510-1F4FB06B0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2916"/>
              <a:ext cx="353" cy="137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6" name="Text Box 43">
              <a:extLst>
                <a:ext uri="{FF2B5EF4-FFF2-40B4-BE49-F238E27FC236}">
                  <a16:creationId xmlns:a16="http://schemas.microsoft.com/office/drawing/2014/main" id="{4C05FF3D-8B8E-004C-994F-0F93A71E42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7" y="2864"/>
              <a:ext cx="95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00FF00"/>
                  </a:highlight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thăm dò ý kiến</a:t>
              </a:r>
            </a:p>
          </p:txBody>
        </p:sp>
      </p:grpSp>
      <p:grpSp>
        <p:nvGrpSpPr>
          <p:cNvPr id="67" name="Group 48">
            <a:extLst>
              <a:ext uri="{FF2B5EF4-FFF2-40B4-BE49-F238E27FC236}">
                <a16:creationId xmlns:a16="http://schemas.microsoft.com/office/drawing/2014/main" id="{FBABE685-758D-8542-8F8A-B860741BB12D}"/>
              </a:ext>
            </a:extLst>
          </p:cNvPr>
          <p:cNvGrpSpPr>
            <a:grpSpLocks/>
          </p:cNvGrpSpPr>
          <p:nvPr/>
        </p:nvGrpSpPr>
        <p:grpSpPr bwMode="auto">
          <a:xfrm>
            <a:off x="7853777" y="3466409"/>
            <a:ext cx="781050" cy="429230"/>
            <a:chOff x="4415" y="2364"/>
            <a:chExt cx="375" cy="212"/>
          </a:xfrm>
        </p:grpSpPr>
        <p:sp>
          <p:nvSpPr>
            <p:cNvPr id="68" name="Rectangle 46">
              <a:extLst>
                <a:ext uri="{FF2B5EF4-FFF2-40B4-BE49-F238E27FC236}">
                  <a16:creationId xmlns:a16="http://schemas.microsoft.com/office/drawing/2014/main" id="{BC4AD792-1ADD-6C44-BAB4-C92901F5D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7" y="2400"/>
              <a:ext cx="353" cy="137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9" name="Text Box 47">
              <a:extLst>
                <a:ext uri="{FF2B5EF4-FFF2-40B4-BE49-F238E27FC236}">
                  <a16:creationId xmlns:a16="http://schemas.microsoft.com/office/drawing/2014/main" id="{1F65274E-CD85-AC43-BFD4-1FA46A64CE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5" y="2364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dữ liệu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2EDB6C70-4A25-4D44-B1FD-20768EAD1E7B}"/>
              </a:ext>
            </a:extLst>
          </p:cNvPr>
          <p:cNvGrpSpPr>
            <a:grpSpLocks/>
          </p:cNvGrpSpPr>
          <p:nvPr/>
        </p:nvGrpSpPr>
        <p:grpSpPr bwMode="auto">
          <a:xfrm>
            <a:off x="8360187" y="2329765"/>
            <a:ext cx="1090340" cy="325476"/>
            <a:chOff x="4415" y="2352"/>
            <a:chExt cx="547" cy="213"/>
          </a:xfrm>
        </p:grpSpPr>
        <p:sp>
          <p:nvSpPr>
            <p:cNvPr id="71" name="Rectangle 50">
              <a:extLst>
                <a:ext uri="{FF2B5EF4-FFF2-40B4-BE49-F238E27FC236}">
                  <a16:creationId xmlns:a16="http://schemas.microsoft.com/office/drawing/2014/main" id="{20480C82-EB8A-5240-8BAD-98AA24965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7" y="2400"/>
              <a:ext cx="353" cy="137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2" name="Text Box 51">
              <a:extLst>
                <a:ext uri="{FF2B5EF4-FFF2-40B4-BE49-F238E27FC236}">
                  <a16:creationId xmlns:a16="http://schemas.microsoft.com/office/drawing/2014/main" id="{D988106A-1869-B541-BA6D-CFB733C1B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5" y="2352"/>
              <a:ext cx="54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dữ liệu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E6D07A-A0BF-C74B-BB2B-A59B972B318B}"/>
              </a:ext>
            </a:extLst>
          </p:cNvPr>
          <p:cNvCxnSpPr>
            <a:cxnSpLocks/>
          </p:cNvCxnSpPr>
          <p:nvPr/>
        </p:nvCxnSpPr>
        <p:spPr>
          <a:xfrm>
            <a:off x="9003957" y="3002692"/>
            <a:ext cx="12933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72BE971-AA12-664E-93FB-DBB1931433BD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8896147" y="2675835"/>
            <a:ext cx="267317" cy="1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A478E79-5AC5-614B-8297-DD23BBE28695}"/>
              </a:ext>
            </a:extLst>
          </p:cNvPr>
          <p:cNvCxnSpPr>
            <a:cxnSpLocks/>
          </p:cNvCxnSpPr>
          <p:nvPr/>
        </p:nvCxnSpPr>
        <p:spPr>
          <a:xfrm flipV="1">
            <a:off x="8311979" y="2673178"/>
            <a:ext cx="848497" cy="17752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69464FC-DF27-7B49-8A28-F58EF7D050CC}"/>
              </a:ext>
            </a:extLst>
          </p:cNvPr>
          <p:cNvCxnSpPr>
            <a:cxnSpLocks/>
          </p:cNvCxnSpPr>
          <p:nvPr/>
        </p:nvCxnSpPr>
        <p:spPr>
          <a:xfrm flipV="1">
            <a:off x="8607823" y="3240127"/>
            <a:ext cx="267317" cy="1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038B1A-EC48-DF49-BAF8-AAB10C7A0469}"/>
              </a:ext>
            </a:extLst>
          </p:cNvPr>
          <p:cNvCxnSpPr>
            <a:cxnSpLocks/>
          </p:cNvCxnSpPr>
          <p:nvPr/>
        </p:nvCxnSpPr>
        <p:spPr>
          <a:xfrm flipV="1">
            <a:off x="8327736" y="3862084"/>
            <a:ext cx="267317" cy="1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D0EF837-C726-B14A-ACB8-A7DF9B1CD803}"/>
              </a:ext>
            </a:extLst>
          </p:cNvPr>
          <p:cNvCxnSpPr>
            <a:cxnSpLocks/>
          </p:cNvCxnSpPr>
          <p:nvPr/>
        </p:nvCxnSpPr>
        <p:spPr>
          <a:xfrm flipV="1">
            <a:off x="8051769" y="4446971"/>
            <a:ext cx="267317" cy="1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2D896-AD07-7EA1-79D6-BBF87F20F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2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07 L -0.09193 0.0007 L -0.07813 -0.03426 L -0.15196 -0.03426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3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0612 4.07407E-6 C 0.0582 0.00995 0.05521 0.02013 0.05234 0.03009 C 0.08268 0.02939 0.12057 0.03148 0.15117 0.03101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11 0.00116 L -0.05352 0.0007 L -0.08985 0.14306 L -0.15339 0.14306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0.06706 -0.00186 L 0.10156 -0.1338 C 0.13294 -0.13426 0.17982 -0.13311 0.21133 -0.13357 " pathEditMode="relative" rAng="0" ptsTypes="AAAA">
                                      <p:cBhvr>
                                        <p:cTn id="3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60" y="-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dirty="0">
                <a:latin typeface="+mj-lt"/>
              </a:rPr>
              <a:t>Các giao thức MAC “</a:t>
            </a:r>
            <a:r>
              <a:rPr lang="en-SG" sz="4000" dirty="0" err="1">
                <a:latin typeface="+mj-lt"/>
              </a:rPr>
              <a:t>luân</a:t>
            </a:r>
            <a:r>
              <a:rPr lang="en-SG" sz="4000" dirty="0">
                <a:latin typeface="+mj-lt"/>
              </a:rPr>
              <a:t> </a:t>
            </a:r>
            <a:r>
              <a:rPr lang="en-SG" sz="4000" dirty="0" err="1">
                <a:latin typeface="+mj-lt"/>
              </a:rPr>
              <a:t>phiên</a:t>
            </a:r>
            <a:r>
              <a:rPr lang="vi" sz="4000" dirty="0">
                <a:latin typeface="+mj-lt"/>
              </a:rPr>
              <a:t>”</a:t>
            </a:r>
            <a:endParaRPr lang="en-US" sz="4000" dirty="0">
              <a:latin typeface="+mj-lt"/>
            </a:endParaRPr>
          </a:p>
        </p:txBody>
      </p:sp>
      <p:sp>
        <p:nvSpPr>
          <p:cNvPr id="38" name="Rectangle 4">
            <a:extLst>
              <a:ext uri="{FF2B5EF4-FFF2-40B4-BE49-F238E27FC236}">
                <a16:creationId xmlns:a16="http://schemas.microsoft.com/office/drawing/2014/main" id="{7ABC6A0D-B10D-5A4E-940B-72970522E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600" y="1490663"/>
            <a:ext cx="51943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Quá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trình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chuyển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Token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93700" marR="0" lvl="0" indent="-2794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Đ</a:t>
            </a:r>
            <a:r>
              <a:rPr kumimoji="0" lang="en-US" sz="2800" b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iều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khiển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quá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trình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chuyển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Token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tuần tự từ nút này sang nút khác.</a:t>
            </a:r>
          </a:p>
          <a:p>
            <a:pPr marL="393700" marR="0" lvl="0" indent="-2794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Bản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tin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token</a:t>
            </a:r>
            <a:endParaRPr kumimoji="0" lang="vi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93700" marR="0" lvl="0" indent="-2794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ối quan tâm:</a:t>
            </a:r>
          </a:p>
          <a:p>
            <a:pPr marL="914400" marR="0" lvl="1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hi phí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token</a:t>
            </a:r>
            <a:endParaRPr kumimoji="0" lang="vi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914400" marR="0" lvl="1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</a:rPr>
              <a:t>Đ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ộ trễ</a:t>
            </a:r>
          </a:p>
          <a:p>
            <a:pPr marL="914400" marR="0" lvl="1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Tồn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tại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một điểm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lỗi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chính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token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</a:p>
        </p:txBody>
      </p:sp>
      <p:grpSp>
        <p:nvGrpSpPr>
          <p:cNvPr id="90" name="Group 21">
            <a:extLst>
              <a:ext uri="{FF2B5EF4-FFF2-40B4-BE49-F238E27FC236}">
                <a16:creationId xmlns:a16="http://schemas.microsoft.com/office/drawing/2014/main" id="{F79F0332-2A39-5D4D-809F-42104668D479}"/>
              </a:ext>
            </a:extLst>
          </p:cNvPr>
          <p:cNvGrpSpPr>
            <a:grpSpLocks/>
          </p:cNvGrpSpPr>
          <p:nvPr/>
        </p:nvGrpSpPr>
        <p:grpSpPr bwMode="auto">
          <a:xfrm>
            <a:off x="9718675" y="3262312"/>
            <a:ext cx="781050" cy="681038"/>
            <a:chOff x="-44" y="1473"/>
            <a:chExt cx="981" cy="1105"/>
          </a:xfrm>
        </p:grpSpPr>
        <p:pic>
          <p:nvPicPr>
            <p:cNvPr id="91" name="Picture 22" descr="desktop_computer_stylized_medium">
              <a:extLst>
                <a:ext uri="{FF2B5EF4-FFF2-40B4-BE49-F238E27FC236}">
                  <a16:creationId xmlns:a16="http://schemas.microsoft.com/office/drawing/2014/main" id="{AA301A88-DFF1-7246-96EB-05C4256C88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AAB1F938-F1F7-DD4B-A772-4AFC392D92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3" name="Group 24">
            <a:extLst>
              <a:ext uri="{FF2B5EF4-FFF2-40B4-BE49-F238E27FC236}">
                <a16:creationId xmlns:a16="http://schemas.microsoft.com/office/drawing/2014/main" id="{6AA03958-EE62-044B-BF1C-41B2BCCE691A}"/>
              </a:ext>
            </a:extLst>
          </p:cNvPr>
          <p:cNvGrpSpPr>
            <a:grpSpLocks/>
          </p:cNvGrpSpPr>
          <p:nvPr/>
        </p:nvGrpSpPr>
        <p:grpSpPr bwMode="auto">
          <a:xfrm>
            <a:off x="7004050" y="3219450"/>
            <a:ext cx="781050" cy="681037"/>
            <a:chOff x="-44" y="1473"/>
            <a:chExt cx="981" cy="1105"/>
          </a:xfrm>
        </p:grpSpPr>
        <p:pic>
          <p:nvPicPr>
            <p:cNvPr id="94" name="Picture 25" descr="desktop_computer_stylized_medium">
              <a:extLst>
                <a:ext uri="{FF2B5EF4-FFF2-40B4-BE49-F238E27FC236}">
                  <a16:creationId xmlns:a16="http://schemas.microsoft.com/office/drawing/2014/main" id="{077F0454-E719-4041-9268-E18204D1F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6FB8E7BB-59E7-CA4F-BB91-53C073626F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6" name="Group 27">
            <a:extLst>
              <a:ext uri="{FF2B5EF4-FFF2-40B4-BE49-F238E27FC236}">
                <a16:creationId xmlns:a16="http://schemas.microsoft.com/office/drawing/2014/main" id="{70A0741A-F761-3D4A-B7B8-6775DC2EDAA6}"/>
              </a:ext>
            </a:extLst>
          </p:cNvPr>
          <p:cNvGrpSpPr>
            <a:grpSpLocks/>
          </p:cNvGrpSpPr>
          <p:nvPr/>
        </p:nvGrpSpPr>
        <p:grpSpPr bwMode="auto">
          <a:xfrm>
            <a:off x="8321675" y="1555750"/>
            <a:ext cx="781050" cy="681037"/>
            <a:chOff x="-44" y="1473"/>
            <a:chExt cx="981" cy="1105"/>
          </a:xfrm>
        </p:grpSpPr>
        <p:pic>
          <p:nvPicPr>
            <p:cNvPr id="97" name="Picture 28" descr="desktop_computer_stylized_medium">
              <a:extLst>
                <a:ext uri="{FF2B5EF4-FFF2-40B4-BE49-F238E27FC236}">
                  <a16:creationId xmlns:a16="http://schemas.microsoft.com/office/drawing/2014/main" id="{0DCB9A69-88E8-EF42-BA62-8E91745EA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77549C09-8E2F-B34B-A7BD-DE20ADB3FB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9" name="Group 30">
            <a:extLst>
              <a:ext uri="{FF2B5EF4-FFF2-40B4-BE49-F238E27FC236}">
                <a16:creationId xmlns:a16="http://schemas.microsoft.com/office/drawing/2014/main" id="{A7706246-9BB2-2644-8142-F34F4D57B77F}"/>
              </a:ext>
            </a:extLst>
          </p:cNvPr>
          <p:cNvGrpSpPr>
            <a:grpSpLocks/>
          </p:cNvGrpSpPr>
          <p:nvPr/>
        </p:nvGrpSpPr>
        <p:grpSpPr bwMode="auto">
          <a:xfrm>
            <a:off x="8375650" y="5003800"/>
            <a:ext cx="781050" cy="681037"/>
            <a:chOff x="-44" y="1473"/>
            <a:chExt cx="981" cy="1105"/>
          </a:xfrm>
        </p:grpSpPr>
        <p:pic>
          <p:nvPicPr>
            <p:cNvPr id="100" name="Picture 31" descr="desktop_computer_stylized_medium">
              <a:extLst>
                <a:ext uri="{FF2B5EF4-FFF2-40B4-BE49-F238E27FC236}">
                  <a16:creationId xmlns:a16="http://schemas.microsoft.com/office/drawing/2014/main" id="{A1D9607F-7083-0E4A-A8CA-5863479A1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462AFBE0-4717-E74E-AB56-D544737FA80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2" name="Oval 8">
            <a:extLst>
              <a:ext uri="{FF2B5EF4-FFF2-40B4-BE49-F238E27FC236}">
                <a16:creationId xmlns:a16="http://schemas.microsoft.com/office/drawing/2014/main" id="{A041F791-B432-CF4C-AACC-8AFE57D1D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0188" y="2212975"/>
            <a:ext cx="2046287" cy="2778125"/>
          </a:xfrm>
          <a:prstGeom prst="ellips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3" name="Rectangle 12">
            <a:extLst>
              <a:ext uri="{FF2B5EF4-FFF2-40B4-BE49-F238E27FC236}">
                <a16:creationId xmlns:a16="http://schemas.microsoft.com/office/drawing/2014/main" id="{6AC22150-8F46-3041-AAEA-474DE6E3C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4738" y="1320800"/>
            <a:ext cx="274637" cy="320675"/>
          </a:xfrm>
          <a:prstGeom prst="rect">
            <a:avLst/>
          </a:prstGeom>
          <a:solidFill>
            <a:srgbClr val="00CC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104" name="Rectangle 15">
            <a:extLst>
              <a:ext uri="{FF2B5EF4-FFF2-40B4-BE49-F238E27FC236}">
                <a16:creationId xmlns:a16="http://schemas.microsoft.com/office/drawing/2014/main" id="{3468BED1-087C-6944-8F78-7663707B6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9150" y="5603875"/>
            <a:ext cx="811213" cy="32067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dữ liệu</a:t>
            </a:r>
          </a:p>
        </p:txBody>
      </p:sp>
      <p:sp>
        <p:nvSpPr>
          <p:cNvPr id="105" name="Text Box 16">
            <a:extLst>
              <a:ext uri="{FF2B5EF4-FFF2-40B4-BE49-F238E27FC236}">
                <a16:creationId xmlns:a16="http://schemas.microsoft.com/office/drawing/2014/main" id="{334C38E1-E62C-0649-87D5-B690850A1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1013" y="2674937"/>
            <a:ext cx="1009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(Không có gì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để gửi)</a:t>
            </a:r>
          </a:p>
        </p:txBody>
      </p:sp>
      <p:sp>
        <p:nvSpPr>
          <p:cNvPr id="106" name="Rectangle 17">
            <a:extLst>
              <a:ext uri="{FF2B5EF4-FFF2-40B4-BE49-F238E27FC236}">
                <a16:creationId xmlns:a16="http://schemas.microsoft.com/office/drawing/2014/main" id="{729551C3-F670-FC4F-8E80-793BFE22C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7900" y="3338512"/>
            <a:ext cx="274638" cy="320675"/>
          </a:xfrm>
          <a:prstGeom prst="rect">
            <a:avLst/>
          </a:prstGeom>
          <a:solidFill>
            <a:srgbClr val="00CC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C22F5-3C44-ED77-6ED8-A556B3F5E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0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3658 C 0.0069 0.06435 0.00117 0.09283 0.00143 0.10509 C 0.00156 0.11736 0.00664 0.10695 0.00013 0.10996 C -0.00625 0.11297 -0.02357 0.11273 -0.03737 0.12338 C -0.05104 0.13403 -0.0694 0.14445 -0.08229 0.17338 C -0.09518 0.20232 -0.10326 0.27847 -0.11471 0.29676 C -0.12617 0.31505 -0.14336 0.28611 -0.15104 0.28334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79" y="1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81481E-6 C 0.01354 -0.0044 0.02708 -0.0088 0.03503 0.00671 C 0.0431 0.02222 0.04232 0.06875 0.04753 0.09328 C 0.05273 0.11782 0.05534 0.13402 0.06628 0.15347 C 0.07721 0.17291 0.09987 0.19861 0.11367 0.20995 C 0.1276 0.22129 0.14336 0.20925 0.15 0.22175 C 0.15664 0.23425 0.15521 0.25949 0.15378 0.28495 " pathEditMode="relative" rAng="0" ptsTypes="AAAAAAA">
                                      <p:cBhvr>
                                        <p:cTn id="1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47" y="1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-0.02431 C 0.01315 -0.0581 0.00768 -0.09167 0.01367 -0.10926 C 0.01979 -0.12685 0.04115 -0.11273 0.05508 -0.1294 C 0.06888 -0.14607 0.0875 -0.1794 0.09753 -0.20926 C 0.10768 -0.23912 0.11367 -0.27824 0.1151 -0.30926 C 0.11654 -0.34028 0.11367 -0.36782 0.10625 -0.39607 C 0.09883 -0.42431 0.08451 -0.45949 0.06992 -0.4794 C 0.05534 -0.49931 0.03138 -0.50995 0.01875 -0.51597 C 0.00612 -0.52199 0.00521 -0.51875 -0.00625 -0.51597 C -0.01771 -0.5132 -0.03698 -0.51134 -0.05 -0.49931 C -0.06302 -0.48727 -0.07604 -0.46343 -0.0849 -0.44421 C -0.09375 -0.425 -0.10013 -0.4044 -0.10365 -0.38426 C -0.10716 -0.36412 -0.1056 -0.34375 -0.10625 -0.32269 C -0.1069 -0.30162 -0.11029 -0.27801 -0.10742 -0.25764 C -0.10469 -0.23727 -0.097 -0.21852 -0.08997 -0.20093 C -0.08281 -0.18333 -0.07552 -0.1669 -0.06497 -0.15255 C -0.0543 -0.1382 -0.03763 -0.12107 -0.02617 -0.11435 C -0.01471 -0.10764 -0.00169 -0.11806 0.00378 -0.11273 C 0.00938 -0.10741 0.00677 -0.09931 0.00742 -0.08264 C 0.0082 -0.06597 0.00781 -0.03935 0.00742 -0.01273 " pathEditMode="relative" rAng="0" ptsTypes="AAAAAAAAAAAAAAAAAAAA">
                                      <p:cBhvr>
                                        <p:cTn id="23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-2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/>
      <p:bldP spid="106" grpId="0" animBg="1"/>
      <p:bldP spid="10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97645-9B74-0447-A19A-F4146836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3600" dirty="0"/>
              <a:t>Mạng truy cập cáp: FDM, TDM </a:t>
            </a:r>
            <a:r>
              <a:rPr lang="vi" sz="3600" i="1" dirty="0"/>
              <a:t>và </a:t>
            </a:r>
            <a:r>
              <a:rPr lang="vi" sz="3600" dirty="0"/>
              <a:t>truy cập ngẫu nhiên!</a:t>
            </a:r>
          </a:p>
        </p:txBody>
      </p:sp>
      <p:sp>
        <p:nvSpPr>
          <p:cNvPr id="181" name="Rectangle 44">
            <a:extLst>
              <a:ext uri="{FF2B5EF4-FFF2-40B4-BE49-F238E27FC236}">
                <a16:creationId xmlns:a16="http://schemas.microsoft.com/office/drawing/2014/main" id="{33089392-903E-834F-9306-E31FD7451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5" y="2823821"/>
            <a:ext cx="955675" cy="700087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82" name="Text Box 45">
            <a:extLst>
              <a:ext uri="{FF2B5EF4-FFF2-40B4-BE49-F238E27FC236}">
                <a16:creationId xmlns:a16="http://schemas.microsoft.com/office/drawing/2014/main" id="{D50FA1A7-360E-1940-9D5D-3CE15A23A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6288" y="2282483"/>
            <a:ext cx="1925637" cy="2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</a:rPr>
              <a:t>đầu cáp</a:t>
            </a:r>
          </a:p>
        </p:txBody>
      </p:sp>
      <p:sp>
        <p:nvSpPr>
          <p:cNvPr id="183" name="Text Box 126">
            <a:extLst>
              <a:ext uri="{FF2B5EF4-FFF2-40B4-BE49-F238E27FC236}">
                <a16:creationId xmlns:a16="http://schemas.microsoft.com/office/drawing/2014/main" id="{165D120C-8C73-4A46-8205-AE4E9FED8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938" y="2793658"/>
            <a:ext cx="950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CMTS</a:t>
            </a:r>
          </a:p>
        </p:txBody>
      </p:sp>
      <p:sp>
        <p:nvSpPr>
          <p:cNvPr id="184" name="AutoShape 127">
            <a:extLst>
              <a:ext uri="{FF2B5EF4-FFF2-40B4-BE49-F238E27FC236}">
                <a16:creationId xmlns:a16="http://schemas.microsoft.com/office/drawing/2014/main" id="{7C5B547A-2B42-E448-B4FE-7884A1083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425" y="2560296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rgbClr val="000000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186" name="Freeform 129">
            <a:extLst>
              <a:ext uri="{FF2B5EF4-FFF2-40B4-BE49-F238E27FC236}">
                <a16:creationId xmlns:a16="http://schemas.microsoft.com/office/drawing/2014/main" id="{1930FB8A-6B24-374A-99A9-2600EAA9B416}"/>
              </a:ext>
            </a:extLst>
          </p:cNvPr>
          <p:cNvSpPr>
            <a:spLocks/>
          </p:cNvSpPr>
          <p:nvPr/>
        </p:nvSpPr>
        <p:spPr bwMode="auto">
          <a:xfrm rot="10800000">
            <a:off x="1477624" y="3076351"/>
            <a:ext cx="1846681" cy="851585"/>
          </a:xfrm>
          <a:custGeom>
            <a:avLst/>
            <a:gdLst>
              <a:gd name="T0" fmla="*/ 145855 w 765"/>
              <a:gd name="T1" fmla="*/ 931 h 459"/>
              <a:gd name="T2" fmla="*/ 99268 w 765"/>
              <a:gd name="T3" fmla="*/ 6562 h 459"/>
              <a:gd name="T4" fmla="*/ 32950 w 765"/>
              <a:gd name="T5" fmla="*/ 9426 h 459"/>
              <a:gd name="T6" fmla="*/ 4821 w 765"/>
              <a:gd name="T7" fmla="*/ 31576 h 459"/>
              <a:gd name="T8" fmla="*/ 61950 w 765"/>
              <a:gd name="T9" fmla="*/ 41713 h 459"/>
              <a:gd name="T10" fmla="*/ 119240 w 765"/>
              <a:gd name="T11" fmla="*/ 40071 h 459"/>
              <a:gd name="T12" fmla="*/ 201010 w 765"/>
              <a:gd name="T13" fmla="*/ 41713 h 459"/>
              <a:gd name="T14" fmla="*/ 240274 w 765"/>
              <a:gd name="T15" fmla="*/ 40797 h 459"/>
              <a:gd name="T16" fmla="*/ 258901 w 765"/>
              <a:gd name="T17" fmla="*/ 34980 h 459"/>
              <a:gd name="T18" fmla="*/ 258196 w 765"/>
              <a:gd name="T19" fmla="*/ 14847 h 459"/>
              <a:gd name="T20" fmla="*/ 227858 w 765"/>
              <a:gd name="T21" fmla="*/ 3221 h 459"/>
              <a:gd name="T22" fmla="*/ 145855 w 765"/>
              <a:gd name="T23" fmla="*/ 931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connsiteX0" fmla="*/ 5390 w 9782"/>
              <a:gd name="connsiteY0" fmla="*/ 84 h 9624"/>
              <a:gd name="connsiteX1" fmla="*/ 3456 w 9782"/>
              <a:gd name="connsiteY1" fmla="*/ 838 h 9624"/>
              <a:gd name="connsiteX2" fmla="*/ 1103 w 9782"/>
              <a:gd name="connsiteY2" fmla="*/ 2045 h 9624"/>
              <a:gd name="connsiteX3" fmla="*/ 31 w 9782"/>
              <a:gd name="connsiteY3" fmla="*/ 7186 h 9624"/>
              <a:gd name="connsiteX4" fmla="*/ 2201 w 9782"/>
              <a:gd name="connsiteY4" fmla="*/ 9539 h 9624"/>
              <a:gd name="connsiteX5" fmla="*/ 4371 w 9782"/>
              <a:gd name="connsiteY5" fmla="*/ 9147 h 9624"/>
              <a:gd name="connsiteX6" fmla="*/ 7482 w 9782"/>
              <a:gd name="connsiteY6" fmla="*/ 9539 h 9624"/>
              <a:gd name="connsiteX7" fmla="*/ 8972 w 9782"/>
              <a:gd name="connsiteY7" fmla="*/ 9321 h 9624"/>
              <a:gd name="connsiteX8" fmla="*/ 9678 w 9782"/>
              <a:gd name="connsiteY8" fmla="*/ 7971 h 9624"/>
              <a:gd name="connsiteX9" fmla="*/ 9652 w 9782"/>
              <a:gd name="connsiteY9" fmla="*/ 3308 h 9624"/>
              <a:gd name="connsiteX10" fmla="*/ 8502 w 9782"/>
              <a:gd name="connsiteY10" fmla="*/ 607 h 9624"/>
              <a:gd name="connsiteX11" fmla="*/ 5390 w 9782"/>
              <a:gd name="connsiteY11" fmla="*/ 84 h 9624"/>
              <a:gd name="connsiteX0" fmla="*/ 5519 w 10009"/>
              <a:gd name="connsiteY0" fmla="*/ 87 h 10936"/>
              <a:gd name="connsiteX1" fmla="*/ 3542 w 10009"/>
              <a:gd name="connsiteY1" fmla="*/ 871 h 10936"/>
              <a:gd name="connsiteX2" fmla="*/ 1137 w 10009"/>
              <a:gd name="connsiteY2" fmla="*/ 2125 h 10936"/>
              <a:gd name="connsiteX3" fmla="*/ 41 w 10009"/>
              <a:gd name="connsiteY3" fmla="*/ 7467 h 10936"/>
              <a:gd name="connsiteX4" fmla="*/ 2488 w 10009"/>
              <a:gd name="connsiteY4" fmla="*/ 10888 h 10936"/>
              <a:gd name="connsiteX5" fmla="*/ 4477 w 10009"/>
              <a:gd name="connsiteY5" fmla="*/ 9504 h 10936"/>
              <a:gd name="connsiteX6" fmla="*/ 7658 w 10009"/>
              <a:gd name="connsiteY6" fmla="*/ 9912 h 10936"/>
              <a:gd name="connsiteX7" fmla="*/ 9181 w 10009"/>
              <a:gd name="connsiteY7" fmla="*/ 9685 h 10936"/>
              <a:gd name="connsiteX8" fmla="*/ 9903 w 10009"/>
              <a:gd name="connsiteY8" fmla="*/ 8282 h 10936"/>
              <a:gd name="connsiteX9" fmla="*/ 9876 w 10009"/>
              <a:gd name="connsiteY9" fmla="*/ 3437 h 10936"/>
              <a:gd name="connsiteX10" fmla="*/ 8700 w 10009"/>
              <a:gd name="connsiteY10" fmla="*/ 631 h 10936"/>
              <a:gd name="connsiteX11" fmla="*/ 5519 w 10009"/>
              <a:gd name="connsiteY11" fmla="*/ 87 h 10936"/>
              <a:gd name="connsiteX0" fmla="*/ 4948 w 9438"/>
              <a:gd name="connsiteY0" fmla="*/ 87 h 10945"/>
              <a:gd name="connsiteX1" fmla="*/ 2971 w 9438"/>
              <a:gd name="connsiteY1" fmla="*/ 871 h 10945"/>
              <a:gd name="connsiteX2" fmla="*/ 566 w 9438"/>
              <a:gd name="connsiteY2" fmla="*/ 2125 h 10945"/>
              <a:gd name="connsiteX3" fmla="*/ 89 w 9438"/>
              <a:gd name="connsiteY3" fmla="*/ 7237 h 10945"/>
              <a:gd name="connsiteX4" fmla="*/ 1917 w 9438"/>
              <a:gd name="connsiteY4" fmla="*/ 10888 h 10945"/>
              <a:gd name="connsiteX5" fmla="*/ 3906 w 9438"/>
              <a:gd name="connsiteY5" fmla="*/ 9504 h 10945"/>
              <a:gd name="connsiteX6" fmla="*/ 7087 w 9438"/>
              <a:gd name="connsiteY6" fmla="*/ 9912 h 10945"/>
              <a:gd name="connsiteX7" fmla="*/ 8610 w 9438"/>
              <a:gd name="connsiteY7" fmla="*/ 9685 h 10945"/>
              <a:gd name="connsiteX8" fmla="*/ 9332 w 9438"/>
              <a:gd name="connsiteY8" fmla="*/ 8282 h 10945"/>
              <a:gd name="connsiteX9" fmla="*/ 9305 w 9438"/>
              <a:gd name="connsiteY9" fmla="*/ 3437 h 10945"/>
              <a:gd name="connsiteX10" fmla="*/ 8129 w 9438"/>
              <a:gd name="connsiteY10" fmla="*/ 631 h 10945"/>
              <a:gd name="connsiteX11" fmla="*/ 4948 w 9438"/>
              <a:gd name="connsiteY11" fmla="*/ 87 h 10945"/>
              <a:gd name="connsiteX0" fmla="*/ 5243 w 10000"/>
              <a:gd name="connsiteY0" fmla="*/ 79 h 9966"/>
              <a:gd name="connsiteX1" fmla="*/ 3148 w 10000"/>
              <a:gd name="connsiteY1" fmla="*/ 796 h 9966"/>
              <a:gd name="connsiteX2" fmla="*/ 600 w 10000"/>
              <a:gd name="connsiteY2" fmla="*/ 1942 h 9966"/>
              <a:gd name="connsiteX3" fmla="*/ 94 w 10000"/>
              <a:gd name="connsiteY3" fmla="*/ 6612 h 9966"/>
              <a:gd name="connsiteX4" fmla="*/ 2031 w 10000"/>
              <a:gd name="connsiteY4" fmla="*/ 9948 h 9966"/>
              <a:gd name="connsiteX5" fmla="*/ 4139 w 10000"/>
              <a:gd name="connsiteY5" fmla="*/ 8683 h 9966"/>
              <a:gd name="connsiteX6" fmla="*/ 7509 w 10000"/>
              <a:gd name="connsiteY6" fmla="*/ 9056 h 9966"/>
              <a:gd name="connsiteX7" fmla="*/ 9123 w 10000"/>
              <a:gd name="connsiteY7" fmla="*/ 8849 h 9966"/>
              <a:gd name="connsiteX8" fmla="*/ 9888 w 10000"/>
              <a:gd name="connsiteY8" fmla="*/ 7567 h 9966"/>
              <a:gd name="connsiteX9" fmla="*/ 9859 w 10000"/>
              <a:gd name="connsiteY9" fmla="*/ 3140 h 9966"/>
              <a:gd name="connsiteX10" fmla="*/ 8613 w 10000"/>
              <a:gd name="connsiteY10" fmla="*/ 577 h 9966"/>
              <a:gd name="connsiteX11" fmla="*/ 5243 w 10000"/>
              <a:gd name="connsiteY11" fmla="*/ 79 h 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9966">
                <a:moveTo>
                  <a:pt x="5243" y="79"/>
                </a:moveTo>
                <a:cubicBezTo>
                  <a:pt x="4365" y="204"/>
                  <a:pt x="3927" y="485"/>
                  <a:pt x="3148" y="796"/>
                </a:cubicBezTo>
                <a:cubicBezTo>
                  <a:pt x="2369" y="1106"/>
                  <a:pt x="1108" y="972"/>
                  <a:pt x="600" y="1942"/>
                </a:cubicBezTo>
                <a:cubicBezTo>
                  <a:pt x="91" y="2911"/>
                  <a:pt x="-144" y="5278"/>
                  <a:pt x="94" y="6612"/>
                </a:cubicBezTo>
                <a:cubicBezTo>
                  <a:pt x="333" y="7946"/>
                  <a:pt x="1163" y="9760"/>
                  <a:pt x="2031" y="9948"/>
                </a:cubicBezTo>
                <a:cubicBezTo>
                  <a:pt x="2899" y="10136"/>
                  <a:pt x="3225" y="8832"/>
                  <a:pt x="4139" y="8683"/>
                </a:cubicBezTo>
                <a:cubicBezTo>
                  <a:pt x="5052" y="8534"/>
                  <a:pt x="6674" y="9035"/>
                  <a:pt x="7509" y="9056"/>
                </a:cubicBezTo>
                <a:cubicBezTo>
                  <a:pt x="8344" y="9077"/>
                  <a:pt x="8726" y="9097"/>
                  <a:pt x="9123" y="8849"/>
                </a:cubicBezTo>
                <a:cubicBezTo>
                  <a:pt x="9519" y="8601"/>
                  <a:pt x="9759" y="8519"/>
                  <a:pt x="9888" y="7567"/>
                </a:cubicBezTo>
                <a:cubicBezTo>
                  <a:pt x="10015" y="6615"/>
                  <a:pt x="10071" y="4299"/>
                  <a:pt x="9859" y="3140"/>
                </a:cubicBezTo>
                <a:cubicBezTo>
                  <a:pt x="9647" y="1983"/>
                  <a:pt x="9377" y="1073"/>
                  <a:pt x="8613" y="577"/>
                </a:cubicBezTo>
                <a:cubicBezTo>
                  <a:pt x="7849" y="79"/>
                  <a:pt x="6390" y="-127"/>
                  <a:pt x="5243" y="79"/>
                </a:cubicBez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87" name="Line 130">
            <a:extLst>
              <a:ext uri="{FF2B5EF4-FFF2-40B4-BE49-F238E27FC236}">
                <a16:creationId xmlns:a16="http://schemas.microsoft.com/office/drawing/2014/main" id="{BA049FB3-9F2D-F84D-9473-BB8AF615D3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42061" y="3311688"/>
            <a:ext cx="157454" cy="8415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188" name="Line 131">
            <a:extLst>
              <a:ext uri="{FF2B5EF4-FFF2-40B4-BE49-F238E27FC236}">
                <a16:creationId xmlns:a16="http://schemas.microsoft.com/office/drawing/2014/main" id="{C810FEE7-0839-4946-853F-3D2AB6E06D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7748" y="3479990"/>
            <a:ext cx="0" cy="8078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189" name="Line 132">
            <a:extLst>
              <a:ext uri="{FF2B5EF4-FFF2-40B4-BE49-F238E27FC236}">
                <a16:creationId xmlns:a16="http://schemas.microsoft.com/office/drawing/2014/main" id="{7A367922-E410-7840-A773-2D732D40D1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42061" y="3379009"/>
            <a:ext cx="329487" cy="28274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190" name="Line 133">
            <a:extLst>
              <a:ext uri="{FF2B5EF4-FFF2-40B4-BE49-F238E27FC236}">
                <a16:creationId xmlns:a16="http://schemas.microsoft.com/office/drawing/2014/main" id="{E2674585-BA78-A443-97BB-E5255E5F4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386" y="3377887"/>
            <a:ext cx="0" cy="19186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191" name="Line 134">
            <a:extLst>
              <a:ext uri="{FF2B5EF4-FFF2-40B4-BE49-F238E27FC236}">
                <a16:creationId xmlns:a16="http://schemas.microsoft.com/office/drawing/2014/main" id="{A1D94A21-56CF-A24A-83D0-85C94A7B28A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5387" y="3677463"/>
            <a:ext cx="23618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5BE09AEA-8140-5E4C-BC2E-45351450D4BA}"/>
              </a:ext>
            </a:extLst>
          </p:cNvPr>
          <p:cNvGrpSpPr/>
          <p:nvPr/>
        </p:nvGrpSpPr>
        <p:grpSpPr>
          <a:xfrm flipH="1">
            <a:off x="1559152" y="3670725"/>
            <a:ext cx="466530" cy="2244"/>
            <a:chOff x="3159352" y="3666243"/>
            <a:chExt cx="466530" cy="2244"/>
          </a:xfrm>
        </p:grpSpPr>
        <p:sp>
          <p:nvSpPr>
            <p:cNvPr id="192" name="Line 135">
              <a:extLst>
                <a:ext uri="{FF2B5EF4-FFF2-40B4-BE49-F238E27FC236}">
                  <a16:creationId xmlns:a16="http://schemas.microsoft.com/office/drawing/2014/main" id="{534722DD-8C97-364D-97D3-E8C372CE4B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9352" y="3668487"/>
              <a:ext cx="22160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197" name="Line 172">
              <a:extLst>
                <a:ext uri="{FF2B5EF4-FFF2-40B4-BE49-F238E27FC236}">
                  <a16:creationId xmlns:a16="http://schemas.microsoft.com/office/drawing/2014/main" id="{6A5F222A-F320-8A4D-A101-AD8611F73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4280" y="3666243"/>
              <a:ext cx="22160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98" name="Text Box 580">
            <a:extLst>
              <a:ext uri="{FF2B5EF4-FFF2-40B4-BE49-F238E27FC236}">
                <a16:creationId xmlns:a16="http://schemas.microsoft.com/office/drawing/2014/main" id="{05C27FCC-FFC4-1A42-9305-E713469E7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538" y="3632083"/>
            <a:ext cx="4667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</a:rPr>
              <a:t>ISP</a:t>
            </a:r>
          </a:p>
        </p:txBody>
      </p:sp>
      <p:sp>
        <p:nvSpPr>
          <p:cNvPr id="232" name="Line 176">
            <a:extLst>
              <a:ext uri="{FF2B5EF4-FFF2-40B4-BE49-F238E27FC236}">
                <a16:creationId xmlns:a16="http://schemas.microsoft.com/office/drawing/2014/main" id="{77367670-A7FE-DA42-B5CB-53C3AD6C87E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95813" y="3373096"/>
            <a:ext cx="452437" cy="3810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233" name="Text Box 177">
            <a:extLst>
              <a:ext uri="{FF2B5EF4-FFF2-40B4-BE49-F238E27FC236}">
                <a16:creationId xmlns:a16="http://schemas.microsoft.com/office/drawing/2014/main" id="{982F024F-66F2-D547-9A68-4E45A8380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2310" y="3615330"/>
            <a:ext cx="1611339" cy="460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modem cáp</a:t>
            </a:r>
          </a:p>
          <a:p>
            <a:pPr marL="0" marR="0" lvl="0" indent="0" algn="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hệ thống chấm dứt</a:t>
            </a:r>
          </a:p>
        </p:txBody>
      </p:sp>
      <p:grpSp>
        <p:nvGrpSpPr>
          <p:cNvPr id="234" name="Group 2">
            <a:extLst>
              <a:ext uri="{FF2B5EF4-FFF2-40B4-BE49-F238E27FC236}">
                <a16:creationId xmlns:a16="http://schemas.microsoft.com/office/drawing/2014/main" id="{EB20829C-C2C8-044E-8B94-CD986EBB0283}"/>
              </a:ext>
            </a:extLst>
          </p:cNvPr>
          <p:cNvGrpSpPr>
            <a:grpSpLocks/>
          </p:cNvGrpSpPr>
          <p:nvPr/>
        </p:nvGrpSpPr>
        <p:grpSpPr bwMode="auto">
          <a:xfrm>
            <a:off x="9146140" y="2298358"/>
            <a:ext cx="2498818" cy="1466537"/>
            <a:chOff x="467224" y="1239838"/>
            <a:chExt cx="2268538" cy="1465643"/>
          </a:xfrm>
        </p:grpSpPr>
        <p:sp>
          <p:nvSpPr>
            <p:cNvPr id="235" name="Rectangle 9">
              <a:extLst>
                <a:ext uri="{FF2B5EF4-FFF2-40B4-BE49-F238E27FC236}">
                  <a16:creationId xmlns:a16="http://schemas.microsoft.com/office/drawing/2014/main" id="{DD540BB4-19DF-8849-B206-BD6B1408B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379" y="1650750"/>
              <a:ext cx="1793876" cy="92653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36" name="Line 7">
              <a:extLst>
                <a:ext uri="{FF2B5EF4-FFF2-40B4-BE49-F238E27FC236}">
                  <a16:creationId xmlns:a16="http://schemas.microsoft.com/office/drawing/2014/main" id="{FB71DB5B-A160-3A48-AE99-90B9FF3BA5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8850" y="2201863"/>
              <a:ext cx="365125" cy="1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37" name="Text Box 39">
              <a:extLst>
                <a:ext uri="{FF2B5EF4-FFF2-40B4-BE49-F238E27FC236}">
                  <a16:creationId xmlns:a16="http://schemas.microsoft.com/office/drawing/2014/main" id="{EB1348A4-24CD-1E44-88F8-7830C3AFD4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0087" y="2264475"/>
              <a:ext cx="748923" cy="441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</a:rPr>
                <a:t>cáp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</a:rPr>
                <a:t>modem</a:t>
              </a:r>
            </a:p>
          </p:txBody>
        </p:sp>
        <p:sp>
          <p:nvSpPr>
            <p:cNvPr id="238" name="Text Box 41">
              <a:extLst>
                <a:ext uri="{FF2B5EF4-FFF2-40B4-BE49-F238E27FC236}">
                  <a16:creationId xmlns:a16="http://schemas.microsoft.com/office/drawing/2014/main" id="{8349886E-58FF-B046-80BF-ECA0B3CB58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799" y="2331583"/>
              <a:ext cx="707245" cy="268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</a:rPr>
                <a:t>bộ chia</a:t>
              </a:r>
            </a:p>
          </p:txBody>
        </p:sp>
        <p:grpSp>
          <p:nvGrpSpPr>
            <p:cNvPr id="239" name="Group 13">
              <a:extLst>
                <a:ext uri="{FF2B5EF4-FFF2-40B4-BE49-F238E27FC236}">
                  <a16:creationId xmlns:a16="http://schemas.microsoft.com/office/drawing/2014/main" id="{30E87D95-D7AC-5346-9120-9E6EC57CD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4925" y="2078038"/>
              <a:ext cx="614363" cy="220662"/>
              <a:chOff x="322" y="890"/>
              <a:chExt cx="872" cy="339"/>
            </a:xfrm>
          </p:grpSpPr>
          <p:sp>
            <p:nvSpPr>
              <p:cNvPr id="248" name="Rectangle 14">
                <a:extLst>
                  <a:ext uri="{FF2B5EF4-FFF2-40B4-BE49-F238E27FC236}">
                    <a16:creationId xmlns:a16="http://schemas.microsoft.com/office/drawing/2014/main" id="{A9BAD309-D5C5-614D-B693-C67071C10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" y="1004"/>
                <a:ext cx="872" cy="224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49" name="Rectangle 15">
                <a:extLst>
                  <a:ext uri="{FF2B5EF4-FFF2-40B4-BE49-F238E27FC236}">
                    <a16:creationId xmlns:a16="http://schemas.microsoft.com/office/drawing/2014/main" id="{0220B554-E7D3-F548-BC5D-91C2D1818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1072"/>
                <a:ext cx="54" cy="5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50" name="Rectangle 16">
                <a:extLst>
                  <a:ext uri="{FF2B5EF4-FFF2-40B4-BE49-F238E27FC236}">
                    <a16:creationId xmlns:a16="http://schemas.microsoft.com/office/drawing/2014/main" id="{9EA0D1A9-01E8-8B4A-B60C-6BC291712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" y="1072"/>
                <a:ext cx="56" cy="56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51" name="Rectangle 17">
                <a:extLst>
                  <a:ext uri="{FF2B5EF4-FFF2-40B4-BE49-F238E27FC236}">
                    <a16:creationId xmlns:a16="http://schemas.microsoft.com/office/drawing/2014/main" id="{98A797A7-008D-354C-96ED-D81C6B571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070"/>
                <a:ext cx="56" cy="5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52" name="Rectangle 18">
                <a:extLst>
                  <a:ext uri="{FF2B5EF4-FFF2-40B4-BE49-F238E27FC236}">
                    <a16:creationId xmlns:a16="http://schemas.microsoft.com/office/drawing/2014/main" id="{67D0B14D-EED2-C149-BDE9-6BA7A5147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070"/>
                <a:ext cx="56" cy="5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53" name="AutoShape 19">
                <a:extLst>
                  <a:ext uri="{FF2B5EF4-FFF2-40B4-BE49-F238E27FC236}">
                    <a16:creationId xmlns:a16="http://schemas.microsoft.com/office/drawing/2014/main" id="{E034E9AE-9B8D-3D42-B2F3-0ADCD2E5C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40" name="AutoShape 21">
              <a:extLst>
                <a:ext uri="{FF2B5EF4-FFF2-40B4-BE49-F238E27FC236}">
                  <a16:creationId xmlns:a16="http://schemas.microsoft.com/office/drawing/2014/main" id="{82B9E5FE-6BF1-F649-BE4A-9DE0EE33D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24" y="1239838"/>
              <a:ext cx="2268538" cy="468028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41" name="Rectangle 22">
              <a:extLst>
                <a:ext uri="{FF2B5EF4-FFF2-40B4-BE49-F238E27FC236}">
                  <a16:creationId xmlns:a16="http://schemas.microsoft.com/office/drawing/2014/main" id="{A10F90D2-AA03-214F-88E6-81C65C8F3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2" y="2133056"/>
              <a:ext cx="166688" cy="144374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42" name="Freeform 23">
              <a:extLst>
                <a:ext uri="{FF2B5EF4-FFF2-40B4-BE49-F238E27FC236}">
                  <a16:creationId xmlns:a16="http://schemas.microsoft.com/office/drawing/2014/main" id="{44F75FB3-7AD9-664F-B0D1-CFACEDC08A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0845" y="1691922"/>
              <a:ext cx="479425" cy="434975"/>
            </a:xfrm>
            <a:custGeom>
              <a:avLst/>
              <a:gdLst>
                <a:gd name="T0" fmla="*/ 2147483647 w 381"/>
                <a:gd name="T1" fmla="*/ 2147483647 h 274"/>
                <a:gd name="T2" fmla="*/ 2147483647 w 381"/>
                <a:gd name="T3" fmla="*/ 2147483647 h 274"/>
                <a:gd name="T4" fmla="*/ 0 w 381"/>
                <a:gd name="T5" fmla="*/ 0 h 2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1" h="274">
                  <a:moveTo>
                    <a:pt x="381" y="274"/>
                  </a:moveTo>
                  <a:lnTo>
                    <a:pt x="381" y="13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43" name="Line 24">
              <a:extLst>
                <a:ext uri="{FF2B5EF4-FFF2-40B4-BE49-F238E27FC236}">
                  <a16:creationId xmlns:a16="http://schemas.microsoft.com/office/drawing/2014/main" id="{F2B915F6-A2A3-B34C-A375-8EFD324B3F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17701" y="2215556"/>
              <a:ext cx="2397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pic>
          <p:nvPicPr>
            <p:cNvPr id="244" name="Picture 25" descr="tv">
              <a:extLst>
                <a:ext uri="{FF2B5EF4-FFF2-40B4-BE49-F238E27FC236}">
                  <a16:creationId xmlns:a16="http://schemas.microsoft.com/office/drawing/2014/main" id="{477C9371-ACC2-724A-B0A8-361D1C6FDD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4844" y="1355725"/>
              <a:ext cx="755650" cy="67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5" name="Group 181">
              <a:extLst>
                <a:ext uri="{FF2B5EF4-FFF2-40B4-BE49-F238E27FC236}">
                  <a16:creationId xmlns:a16="http://schemas.microsoft.com/office/drawing/2014/main" id="{AA33DC69-DFD9-8845-B93A-D4AB8AA2D4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4097" y="1780738"/>
              <a:ext cx="609600" cy="609600"/>
              <a:chOff x="-44" y="1473"/>
              <a:chExt cx="981" cy="1105"/>
            </a:xfrm>
          </p:grpSpPr>
          <p:pic>
            <p:nvPicPr>
              <p:cNvPr id="246" name="Picture 182" descr="desktop_computer_stylized_medium">
                <a:extLst>
                  <a:ext uri="{FF2B5EF4-FFF2-40B4-BE49-F238E27FC236}">
                    <a16:creationId xmlns:a16="http://schemas.microsoft.com/office/drawing/2014/main" id="{D2729833-534C-6443-A1A7-9247867BD6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7" name="Freeform 183">
                <a:extLst>
                  <a:ext uri="{FF2B5EF4-FFF2-40B4-BE49-F238E27FC236}">
                    <a16:creationId xmlns:a16="http://schemas.microsoft.com/office/drawing/2014/main" id="{F7F57EE2-12F0-584B-A870-9B2DC5367E6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254" name="Group 8">
            <a:extLst>
              <a:ext uri="{FF2B5EF4-FFF2-40B4-BE49-F238E27FC236}">
                <a16:creationId xmlns:a16="http://schemas.microsoft.com/office/drawing/2014/main" id="{A6124704-7265-E246-8B8F-A1899A14DC0E}"/>
              </a:ext>
            </a:extLst>
          </p:cNvPr>
          <p:cNvGrpSpPr>
            <a:grpSpLocks/>
          </p:cNvGrpSpPr>
          <p:nvPr/>
        </p:nvGrpSpPr>
        <p:grpSpPr bwMode="auto">
          <a:xfrm>
            <a:off x="4691063" y="2507908"/>
            <a:ext cx="4938712" cy="1389063"/>
            <a:chOff x="4327270" y="1745934"/>
            <a:chExt cx="4938730" cy="1388847"/>
          </a:xfrm>
        </p:grpSpPr>
        <p:sp>
          <p:nvSpPr>
            <p:cNvPr id="255" name="Line 94">
              <a:extLst>
                <a:ext uri="{FF2B5EF4-FFF2-40B4-BE49-F238E27FC236}">
                  <a16:creationId xmlns:a16="http://schemas.microsoft.com/office/drawing/2014/main" id="{7F4BC0F0-CF12-544A-BB11-6132B2CB10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7270" y="2504641"/>
              <a:ext cx="493873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56" name="Group 7">
              <a:extLst>
                <a:ext uri="{FF2B5EF4-FFF2-40B4-BE49-F238E27FC236}">
                  <a16:creationId xmlns:a16="http://schemas.microsoft.com/office/drawing/2014/main" id="{CE28F841-1006-2D42-AD3B-E8BEB4883A2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534163" y="1745934"/>
              <a:ext cx="2894013" cy="752358"/>
              <a:chOff x="5534163" y="1745934"/>
              <a:chExt cx="2894013" cy="752358"/>
            </a:xfrm>
          </p:grpSpPr>
          <p:grpSp>
            <p:nvGrpSpPr>
              <p:cNvPr id="296" name="Group 26">
                <a:extLst>
                  <a:ext uri="{FF2B5EF4-FFF2-40B4-BE49-F238E27FC236}">
                    <a16:creationId xmlns:a16="http://schemas.microsoft.com/office/drawing/2014/main" id="{085DD102-ADD6-3341-90FC-C93595FF07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34163" y="1752284"/>
                <a:ext cx="850900" cy="527050"/>
                <a:chOff x="-490" y="1664"/>
                <a:chExt cx="1429" cy="842"/>
              </a:xfrm>
            </p:grpSpPr>
            <p:sp>
              <p:nvSpPr>
                <p:cNvPr id="335" name="AutoShape 27">
                  <a:extLst>
                    <a:ext uri="{FF2B5EF4-FFF2-40B4-BE49-F238E27FC236}">
                      <a16:creationId xmlns:a16="http://schemas.microsoft.com/office/drawing/2014/main" id="{6A97A305-05F0-A641-B6D6-A929DBC293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89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grpSp>
              <p:nvGrpSpPr>
                <p:cNvPr id="336" name="Group 28">
                  <a:extLst>
                    <a:ext uri="{FF2B5EF4-FFF2-40B4-BE49-F238E27FC236}">
                      <a16:creationId xmlns:a16="http://schemas.microsoft.com/office/drawing/2014/main" id="{DD90E225-31C2-954C-8DEC-7BD3AFBA899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337" name="Rectangle 29">
                    <a:extLst>
                      <a:ext uri="{FF2B5EF4-FFF2-40B4-BE49-F238E27FC236}">
                        <a16:creationId xmlns:a16="http://schemas.microsoft.com/office/drawing/2014/main" id="{A9903755-27D9-704C-BB66-3C4D76AB10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5" y="1923"/>
                    <a:ext cx="1125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338" name="Line 7">
                    <a:extLst>
                      <a:ext uri="{FF2B5EF4-FFF2-40B4-BE49-F238E27FC236}">
                        <a16:creationId xmlns:a16="http://schemas.microsoft.com/office/drawing/2014/main" id="{9385E579-9CD6-2F44-975A-C036D954093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339" name="Group 31">
                    <a:extLst>
                      <a:ext uri="{FF2B5EF4-FFF2-40B4-BE49-F238E27FC236}">
                        <a16:creationId xmlns:a16="http://schemas.microsoft.com/office/drawing/2014/main" id="{3C6A471F-A4F3-9340-8F7A-3124858BDD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45" name="Rectangle 32">
                      <a:extLst>
                        <a:ext uri="{FF2B5EF4-FFF2-40B4-BE49-F238E27FC236}">
                          <a16:creationId xmlns:a16="http://schemas.microsoft.com/office/drawing/2014/main" id="{E1C1B86B-F83B-4E49-8436-FCE71C16CB4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" y="1000"/>
                      <a:ext cx="871" cy="229"/>
                    </a:xfrm>
                    <a:prstGeom prst="rect">
                      <a:avLst/>
                    </a:pr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46" name="Rectangle 33">
                      <a:extLst>
                        <a:ext uri="{FF2B5EF4-FFF2-40B4-BE49-F238E27FC236}">
                          <a16:creationId xmlns:a16="http://schemas.microsoft.com/office/drawing/2014/main" id="{72C2A603-D736-E74C-8F62-E12A4A34A4B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4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47" name="Rectangle 34">
                      <a:extLst>
                        <a:ext uri="{FF2B5EF4-FFF2-40B4-BE49-F238E27FC236}">
                          <a16:creationId xmlns:a16="http://schemas.microsoft.com/office/drawing/2014/main" id="{DEA7D0BC-36BB-A942-9E39-90CB307912D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6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48" name="Rectangle 35">
                      <a:extLst>
                        <a:ext uri="{FF2B5EF4-FFF2-40B4-BE49-F238E27FC236}">
                          <a16:creationId xmlns:a16="http://schemas.microsoft.com/office/drawing/2014/main" id="{CD3E3109-5BF8-BC49-A4FD-701B1209F7C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8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49" name="Rectangle 36">
                      <a:extLst>
                        <a:ext uri="{FF2B5EF4-FFF2-40B4-BE49-F238E27FC236}">
                          <a16:creationId xmlns:a16="http://schemas.microsoft.com/office/drawing/2014/main" id="{8DB6809C-1A6C-1848-86D3-AC336F5256E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6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50" name="AutoShape 37">
                      <a:extLst>
                        <a:ext uri="{FF2B5EF4-FFF2-40B4-BE49-F238E27FC236}">
                          <a16:creationId xmlns:a16="http://schemas.microsoft.com/office/drawing/2014/main" id="{238B90F3-F8D7-7E44-B808-BD74D911CF4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40" name="Picture 38" descr="desktop_computer_stylized_small">
                    <a:extLst>
                      <a:ext uri="{FF2B5EF4-FFF2-40B4-BE49-F238E27FC236}">
                        <a16:creationId xmlns:a16="http://schemas.microsoft.com/office/drawing/2014/main" id="{A66823E0-C61E-0242-A088-77165F889C0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41" name="Rectangle 39">
                    <a:extLst>
                      <a:ext uri="{FF2B5EF4-FFF2-40B4-BE49-F238E27FC236}">
                        <a16:creationId xmlns:a16="http://schemas.microsoft.com/office/drawing/2014/main" id="{C2363609-BFD5-134B-8E59-BB238A20C9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9" y="2232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342" name="Freeform 40">
                    <a:extLst>
                      <a:ext uri="{FF2B5EF4-FFF2-40B4-BE49-F238E27FC236}">
                        <a16:creationId xmlns:a16="http://schemas.microsoft.com/office/drawing/2014/main" id="{73B464D1-49E3-9245-93EB-9907439E2D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37 w 381"/>
                      <a:gd name="T1" fmla="*/ 274 h 274"/>
                      <a:gd name="T2" fmla="*/ 37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43" name="Line 41">
                    <a:extLst>
                      <a:ext uri="{FF2B5EF4-FFF2-40B4-BE49-F238E27FC236}">
                        <a16:creationId xmlns:a16="http://schemas.microsoft.com/office/drawing/2014/main" id="{F1E7F941-7FB1-CF4A-A86E-4745E87FA5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" y="2270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pic>
                <p:nvPicPr>
                  <p:cNvPr id="344" name="Picture 42" descr="tv">
                    <a:extLst>
                      <a:ext uri="{FF2B5EF4-FFF2-40B4-BE49-F238E27FC236}">
                        <a16:creationId xmlns:a16="http://schemas.microsoft.com/office/drawing/2014/main" id="{5C8F3C6D-D835-7840-82EE-69730EA6CA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297" name="Group 43">
                <a:extLst>
                  <a:ext uri="{FF2B5EF4-FFF2-40B4-BE49-F238E27FC236}">
                    <a16:creationId xmlns:a16="http://schemas.microsoft.com/office/drawing/2014/main" id="{67079048-1948-974E-A614-943FD2E761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35863" y="1745934"/>
                <a:ext cx="850900" cy="527050"/>
                <a:chOff x="-490" y="1664"/>
                <a:chExt cx="1429" cy="842"/>
              </a:xfrm>
            </p:grpSpPr>
            <p:sp>
              <p:nvSpPr>
                <p:cNvPr id="319" name="AutoShape 44">
                  <a:extLst>
                    <a:ext uri="{FF2B5EF4-FFF2-40B4-BE49-F238E27FC236}">
                      <a16:creationId xmlns:a16="http://schemas.microsoft.com/office/drawing/2014/main" id="{456E65D0-645B-CE4F-B30E-AF2FC63CC7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89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grpSp>
              <p:nvGrpSpPr>
                <p:cNvPr id="320" name="Group 45">
                  <a:extLst>
                    <a:ext uri="{FF2B5EF4-FFF2-40B4-BE49-F238E27FC236}">
                      <a16:creationId xmlns:a16="http://schemas.microsoft.com/office/drawing/2014/main" id="{E3E2C60A-617F-744F-81D5-30BB67D53B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321" name="Rectangle 46">
                    <a:extLst>
                      <a:ext uri="{FF2B5EF4-FFF2-40B4-BE49-F238E27FC236}">
                        <a16:creationId xmlns:a16="http://schemas.microsoft.com/office/drawing/2014/main" id="{002E7FEA-35B8-F94E-AE8D-E87EA41569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5" y="1923"/>
                    <a:ext cx="1125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322" name="Line 7">
                    <a:extLst>
                      <a:ext uri="{FF2B5EF4-FFF2-40B4-BE49-F238E27FC236}">
                        <a16:creationId xmlns:a16="http://schemas.microsoft.com/office/drawing/2014/main" id="{B69B1E6A-61F6-6848-A082-E7712464DF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323" name="Group 48">
                    <a:extLst>
                      <a:ext uri="{FF2B5EF4-FFF2-40B4-BE49-F238E27FC236}">
                        <a16:creationId xmlns:a16="http://schemas.microsoft.com/office/drawing/2014/main" id="{82871A84-AE0A-984A-BC23-B1C94CC6BA5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29" name="Rectangle 49">
                      <a:extLst>
                        <a:ext uri="{FF2B5EF4-FFF2-40B4-BE49-F238E27FC236}">
                          <a16:creationId xmlns:a16="http://schemas.microsoft.com/office/drawing/2014/main" id="{D056BEE1-4B05-F54C-81EC-370750ED99F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" y="1000"/>
                      <a:ext cx="871" cy="229"/>
                    </a:xfrm>
                    <a:prstGeom prst="rect">
                      <a:avLst/>
                    </a:pr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30" name="Rectangle 50">
                      <a:extLst>
                        <a:ext uri="{FF2B5EF4-FFF2-40B4-BE49-F238E27FC236}">
                          <a16:creationId xmlns:a16="http://schemas.microsoft.com/office/drawing/2014/main" id="{E244CA29-71A6-EC47-ACFB-87F7789143C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4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31" name="Rectangle 51">
                      <a:extLst>
                        <a:ext uri="{FF2B5EF4-FFF2-40B4-BE49-F238E27FC236}">
                          <a16:creationId xmlns:a16="http://schemas.microsoft.com/office/drawing/2014/main" id="{7B42A43F-637B-9142-969B-01468F6725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6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32" name="Rectangle 52">
                      <a:extLst>
                        <a:ext uri="{FF2B5EF4-FFF2-40B4-BE49-F238E27FC236}">
                          <a16:creationId xmlns:a16="http://schemas.microsoft.com/office/drawing/2014/main" id="{23B87611-7608-CC43-A967-AEE4B8BB855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8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33" name="Rectangle 53">
                      <a:extLst>
                        <a:ext uri="{FF2B5EF4-FFF2-40B4-BE49-F238E27FC236}">
                          <a16:creationId xmlns:a16="http://schemas.microsoft.com/office/drawing/2014/main" id="{AE5DFE7E-43E3-0F42-A0FE-E6AD63E1494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6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34" name="AutoShape 54">
                      <a:extLst>
                        <a:ext uri="{FF2B5EF4-FFF2-40B4-BE49-F238E27FC236}">
                          <a16:creationId xmlns:a16="http://schemas.microsoft.com/office/drawing/2014/main" id="{079E5BE1-85B6-3747-AA3F-D2688B378F4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24" name="Picture 55" descr="desktop_computer_stylized_small">
                    <a:extLst>
                      <a:ext uri="{FF2B5EF4-FFF2-40B4-BE49-F238E27FC236}">
                        <a16:creationId xmlns:a16="http://schemas.microsoft.com/office/drawing/2014/main" id="{07D61FCA-DAAF-AD44-9EC9-CA49616D355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25" name="Rectangle 56">
                    <a:extLst>
                      <a:ext uri="{FF2B5EF4-FFF2-40B4-BE49-F238E27FC236}">
                        <a16:creationId xmlns:a16="http://schemas.microsoft.com/office/drawing/2014/main" id="{1001F98C-ED6F-D948-99EF-322AC120DD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9" y="2232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326" name="Freeform 57">
                    <a:extLst>
                      <a:ext uri="{FF2B5EF4-FFF2-40B4-BE49-F238E27FC236}">
                        <a16:creationId xmlns:a16="http://schemas.microsoft.com/office/drawing/2014/main" id="{92EA9D03-931E-C347-82FA-D160F604F4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37 w 381"/>
                      <a:gd name="T1" fmla="*/ 274 h 274"/>
                      <a:gd name="T2" fmla="*/ 37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27" name="Line 58">
                    <a:extLst>
                      <a:ext uri="{FF2B5EF4-FFF2-40B4-BE49-F238E27FC236}">
                        <a16:creationId xmlns:a16="http://schemas.microsoft.com/office/drawing/2014/main" id="{7AABC235-4ADE-CB40-BB43-1D33F57E8C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" y="2270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pic>
                <p:nvPicPr>
                  <p:cNvPr id="328" name="Picture 59" descr="tv">
                    <a:extLst>
                      <a:ext uri="{FF2B5EF4-FFF2-40B4-BE49-F238E27FC236}">
                        <a16:creationId xmlns:a16="http://schemas.microsoft.com/office/drawing/2014/main" id="{9654A268-82FE-4245-B25A-3A124BC4308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298" name="Group 95">
                <a:extLst>
                  <a:ext uri="{FF2B5EF4-FFF2-40B4-BE49-F238E27FC236}">
                    <a16:creationId xmlns:a16="http://schemas.microsoft.com/office/drawing/2014/main" id="{FD849A36-3DCA-4848-84EE-49CDE7D316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77276" y="1753872"/>
                <a:ext cx="850900" cy="527050"/>
                <a:chOff x="-490" y="1664"/>
                <a:chExt cx="1429" cy="842"/>
              </a:xfrm>
            </p:grpSpPr>
            <p:sp>
              <p:nvSpPr>
                <p:cNvPr id="303" name="AutoShape 96">
                  <a:extLst>
                    <a:ext uri="{FF2B5EF4-FFF2-40B4-BE49-F238E27FC236}">
                      <a16:creationId xmlns:a16="http://schemas.microsoft.com/office/drawing/2014/main" id="{2134D4E9-8248-CE44-9AAB-057757A4B9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89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grpSp>
              <p:nvGrpSpPr>
                <p:cNvPr id="304" name="Group 97">
                  <a:extLst>
                    <a:ext uri="{FF2B5EF4-FFF2-40B4-BE49-F238E27FC236}">
                      <a16:creationId xmlns:a16="http://schemas.microsoft.com/office/drawing/2014/main" id="{5467ECCE-4A4E-A64E-85D9-0663675678E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305" name="Rectangle 98">
                    <a:extLst>
                      <a:ext uri="{FF2B5EF4-FFF2-40B4-BE49-F238E27FC236}">
                        <a16:creationId xmlns:a16="http://schemas.microsoft.com/office/drawing/2014/main" id="{49829436-0D5F-004B-AEFC-A5B3EFF126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5" y="1923"/>
                    <a:ext cx="1125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306" name="Line 7">
                    <a:extLst>
                      <a:ext uri="{FF2B5EF4-FFF2-40B4-BE49-F238E27FC236}">
                        <a16:creationId xmlns:a16="http://schemas.microsoft.com/office/drawing/2014/main" id="{297A059F-49AA-5B45-A6BF-AE3B9EFA95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307" name="Group 100">
                    <a:extLst>
                      <a:ext uri="{FF2B5EF4-FFF2-40B4-BE49-F238E27FC236}">
                        <a16:creationId xmlns:a16="http://schemas.microsoft.com/office/drawing/2014/main" id="{26F51CA6-CBA9-BB44-A274-61BE894B26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13" name="Rectangle 101">
                      <a:extLst>
                        <a:ext uri="{FF2B5EF4-FFF2-40B4-BE49-F238E27FC236}">
                          <a16:creationId xmlns:a16="http://schemas.microsoft.com/office/drawing/2014/main" id="{7875F5E9-821A-0B41-84DA-59FA2188A4A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" y="1000"/>
                      <a:ext cx="871" cy="229"/>
                    </a:xfrm>
                    <a:prstGeom prst="rect">
                      <a:avLst/>
                    </a:pr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14" name="Rectangle 102">
                      <a:extLst>
                        <a:ext uri="{FF2B5EF4-FFF2-40B4-BE49-F238E27FC236}">
                          <a16:creationId xmlns:a16="http://schemas.microsoft.com/office/drawing/2014/main" id="{E632E424-0BBD-1643-908C-709C6232D47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4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15" name="Rectangle 103">
                      <a:extLst>
                        <a:ext uri="{FF2B5EF4-FFF2-40B4-BE49-F238E27FC236}">
                          <a16:creationId xmlns:a16="http://schemas.microsoft.com/office/drawing/2014/main" id="{8B81DAEF-25EA-8348-99B9-5386288651E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6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16" name="Rectangle 104">
                      <a:extLst>
                        <a:ext uri="{FF2B5EF4-FFF2-40B4-BE49-F238E27FC236}">
                          <a16:creationId xmlns:a16="http://schemas.microsoft.com/office/drawing/2014/main" id="{7BAB38B7-A3F3-CB49-B51F-DC1F9670CF2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8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17" name="Rectangle 105">
                      <a:extLst>
                        <a:ext uri="{FF2B5EF4-FFF2-40B4-BE49-F238E27FC236}">
                          <a16:creationId xmlns:a16="http://schemas.microsoft.com/office/drawing/2014/main" id="{0CDBE914-F84E-7D4E-B3B2-D8F9DE98A86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6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318" name="AutoShape 106">
                      <a:extLst>
                        <a:ext uri="{FF2B5EF4-FFF2-40B4-BE49-F238E27FC236}">
                          <a16:creationId xmlns:a16="http://schemas.microsoft.com/office/drawing/2014/main" id="{021DD6DC-DF6F-6F4A-85BD-FADA0DD51B0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08" name="Picture 107" descr="desktop_computer_stylized_small">
                    <a:extLst>
                      <a:ext uri="{FF2B5EF4-FFF2-40B4-BE49-F238E27FC236}">
                        <a16:creationId xmlns:a16="http://schemas.microsoft.com/office/drawing/2014/main" id="{A9B48AEA-369A-ED41-8FEC-F20EFBC33B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09" name="Rectangle 108">
                    <a:extLst>
                      <a:ext uri="{FF2B5EF4-FFF2-40B4-BE49-F238E27FC236}">
                        <a16:creationId xmlns:a16="http://schemas.microsoft.com/office/drawing/2014/main" id="{E99A4E83-8C3B-804F-B09B-776F804CA9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9" y="2232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310" name="Freeform 109">
                    <a:extLst>
                      <a:ext uri="{FF2B5EF4-FFF2-40B4-BE49-F238E27FC236}">
                        <a16:creationId xmlns:a16="http://schemas.microsoft.com/office/drawing/2014/main" id="{BC91D9E2-0A1B-3B42-9C7F-ECD4B0D1B2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37 w 381"/>
                      <a:gd name="T1" fmla="*/ 274 h 274"/>
                      <a:gd name="T2" fmla="*/ 37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11" name="Line 110">
                    <a:extLst>
                      <a:ext uri="{FF2B5EF4-FFF2-40B4-BE49-F238E27FC236}">
                        <a16:creationId xmlns:a16="http://schemas.microsoft.com/office/drawing/2014/main" id="{7033F15B-5083-064E-8DA3-D925A29A43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" y="2270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pic>
                <p:nvPicPr>
                  <p:cNvPr id="312" name="Picture 111" descr="tv">
                    <a:extLst>
                      <a:ext uri="{FF2B5EF4-FFF2-40B4-BE49-F238E27FC236}">
                        <a16:creationId xmlns:a16="http://schemas.microsoft.com/office/drawing/2014/main" id="{E6ACCA90-C189-5C46-B6A3-BB68EF5AC5A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99" name="Text Box 112">
                <a:extLst>
                  <a:ext uri="{FF2B5EF4-FFF2-40B4-BE49-F238E27FC236}">
                    <a16:creationId xmlns:a16="http://schemas.microsoft.com/office/drawing/2014/main" id="{BF0F7862-2B93-8D4E-8DE9-1D1D28C36B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79808" y="1823710"/>
                <a:ext cx="397868" cy="4615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6969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Arial" charset="0"/>
                  </a:rPr>
                  <a:t>…</a:t>
                </a:r>
              </a:p>
            </p:txBody>
          </p:sp>
          <p:sp>
            <p:nvSpPr>
              <p:cNvPr id="300" name="Line 113">
                <a:extLst>
                  <a:ext uri="{FF2B5EF4-FFF2-40B4-BE49-F238E27FC236}">
                    <a16:creationId xmlns:a16="http://schemas.microsoft.com/office/drawing/2014/main" id="{E1CD1932-974E-6946-B4E6-8C6990D34C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69544" y="2164969"/>
                <a:ext cx="3175" cy="3333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01" name="Line 114">
                <a:extLst>
                  <a:ext uri="{FF2B5EF4-FFF2-40B4-BE49-F238E27FC236}">
                    <a16:creationId xmlns:a16="http://schemas.microsoft.com/office/drawing/2014/main" id="{26697457-3ACA-B84C-A50C-83DEF80C9C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74423" y="2164969"/>
                <a:ext cx="3175" cy="3333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02" name="Line 115">
                <a:extLst>
                  <a:ext uri="{FF2B5EF4-FFF2-40B4-BE49-F238E27FC236}">
                    <a16:creationId xmlns:a16="http://schemas.microsoft.com/office/drawing/2014/main" id="{0D8D793E-91EB-F741-BB52-5FDEB56CFC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11077" y="2164969"/>
                <a:ext cx="3175" cy="3333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</p:grpSp>
        <p:grpSp>
          <p:nvGrpSpPr>
            <p:cNvPr id="257" name="Group 5">
              <a:extLst>
                <a:ext uri="{FF2B5EF4-FFF2-40B4-BE49-F238E27FC236}">
                  <a16:creationId xmlns:a16="http://schemas.microsoft.com/office/drawing/2014/main" id="{DE861C37-8A06-864D-B9A4-27252E961CB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298039" y="2490881"/>
              <a:ext cx="850900" cy="627063"/>
              <a:chOff x="6488251" y="2501584"/>
              <a:chExt cx="850900" cy="627063"/>
            </a:xfrm>
          </p:grpSpPr>
          <p:grpSp>
            <p:nvGrpSpPr>
              <p:cNvPr id="278" name="Group 77">
                <a:extLst>
                  <a:ext uri="{FF2B5EF4-FFF2-40B4-BE49-F238E27FC236}">
                    <a16:creationId xmlns:a16="http://schemas.microsoft.com/office/drawing/2014/main" id="{EFE4B320-2D18-0548-9546-499C02132F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8251" y="2601597"/>
                <a:ext cx="850900" cy="527050"/>
                <a:chOff x="-490" y="1664"/>
                <a:chExt cx="1429" cy="842"/>
              </a:xfrm>
            </p:grpSpPr>
            <p:sp>
              <p:nvSpPr>
                <p:cNvPr id="280" name="AutoShape 78">
                  <a:extLst>
                    <a:ext uri="{FF2B5EF4-FFF2-40B4-BE49-F238E27FC236}">
                      <a16:creationId xmlns:a16="http://schemas.microsoft.com/office/drawing/2014/main" id="{79A4A823-9D81-AD47-B418-203FDA51A5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89" y="1663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grpSp>
              <p:nvGrpSpPr>
                <p:cNvPr id="281" name="Group 79">
                  <a:extLst>
                    <a:ext uri="{FF2B5EF4-FFF2-40B4-BE49-F238E27FC236}">
                      <a16:creationId xmlns:a16="http://schemas.microsoft.com/office/drawing/2014/main" id="{F844C0D3-5A34-714F-B8AD-CCC8CD4A8E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282" name="Rectangle 80">
                    <a:extLst>
                      <a:ext uri="{FF2B5EF4-FFF2-40B4-BE49-F238E27FC236}">
                        <a16:creationId xmlns:a16="http://schemas.microsoft.com/office/drawing/2014/main" id="{50412332-25A0-0E4D-A3EC-1F11110203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29" y="1922"/>
                    <a:ext cx="1120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283" name="Line 7">
                    <a:extLst>
                      <a:ext uri="{FF2B5EF4-FFF2-40B4-BE49-F238E27FC236}">
                        <a16:creationId xmlns:a16="http://schemas.microsoft.com/office/drawing/2014/main" id="{913FB20A-42A8-3B47-942A-C08EC3175DC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284" name="Group 82">
                    <a:extLst>
                      <a:ext uri="{FF2B5EF4-FFF2-40B4-BE49-F238E27FC236}">
                        <a16:creationId xmlns:a16="http://schemas.microsoft.com/office/drawing/2014/main" id="{6AE7A535-20D2-7845-906B-57B285A806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290" name="Rectangle 83">
                      <a:extLst>
                        <a:ext uri="{FF2B5EF4-FFF2-40B4-BE49-F238E27FC236}">
                          <a16:creationId xmlns:a16="http://schemas.microsoft.com/office/drawing/2014/main" id="{4DAB170B-872C-AC48-8EB1-7AEA4707CA8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" y="998"/>
                      <a:ext cx="871" cy="229"/>
                    </a:xfrm>
                    <a:prstGeom prst="rect">
                      <a:avLst/>
                    </a:pr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91" name="Rectangle 84">
                      <a:extLst>
                        <a:ext uri="{FF2B5EF4-FFF2-40B4-BE49-F238E27FC236}">
                          <a16:creationId xmlns:a16="http://schemas.microsoft.com/office/drawing/2014/main" id="{0AFA26B4-968C-5C4A-A558-6F55DED8743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4" y="1072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92" name="Rectangle 85">
                      <a:extLst>
                        <a:ext uri="{FF2B5EF4-FFF2-40B4-BE49-F238E27FC236}">
                          <a16:creationId xmlns:a16="http://schemas.microsoft.com/office/drawing/2014/main" id="{06BD0766-DE7D-7C4B-BE12-E496331D419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6" y="1072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93" name="Rectangle 86">
                      <a:extLst>
                        <a:ext uri="{FF2B5EF4-FFF2-40B4-BE49-F238E27FC236}">
                          <a16:creationId xmlns:a16="http://schemas.microsoft.com/office/drawing/2014/main" id="{C84C5A24-A69E-3949-A04F-18EBA27F94A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9" y="1066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94" name="Rectangle 87">
                      <a:extLst>
                        <a:ext uri="{FF2B5EF4-FFF2-40B4-BE49-F238E27FC236}">
                          <a16:creationId xmlns:a16="http://schemas.microsoft.com/office/drawing/2014/main" id="{3A0EE1B9-BC91-B046-A9CD-F67E0D19A2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7" y="1066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95" name="AutoShape 88">
                      <a:extLst>
                        <a:ext uri="{FF2B5EF4-FFF2-40B4-BE49-F238E27FC236}">
                          <a16:creationId xmlns:a16="http://schemas.microsoft.com/office/drawing/2014/main" id="{CBCA0129-7B22-AA4F-B528-C23E49901D2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pic>
                <p:nvPicPr>
                  <p:cNvPr id="285" name="Picture 89" descr="desktop_computer_stylized_small">
                    <a:extLst>
                      <a:ext uri="{FF2B5EF4-FFF2-40B4-BE49-F238E27FC236}">
                        <a16:creationId xmlns:a16="http://schemas.microsoft.com/office/drawing/2014/main" id="{686390BB-FAC3-1449-A6CA-F02AD8F5F3B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86" name="Rectangle 90">
                    <a:extLst>
                      <a:ext uri="{FF2B5EF4-FFF2-40B4-BE49-F238E27FC236}">
                        <a16:creationId xmlns:a16="http://schemas.microsoft.com/office/drawing/2014/main" id="{31E1F360-ADB7-F54C-956B-A65BE831BC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9" y="2231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287" name="Freeform 91">
                    <a:extLst>
                      <a:ext uri="{FF2B5EF4-FFF2-40B4-BE49-F238E27FC236}">
                        <a16:creationId xmlns:a16="http://schemas.microsoft.com/office/drawing/2014/main" id="{7F66C5B5-3F81-1943-B90B-9823940A13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37 w 381"/>
                      <a:gd name="T1" fmla="*/ 274 h 274"/>
                      <a:gd name="T2" fmla="*/ 37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88" name="Line 92">
                    <a:extLst>
                      <a:ext uri="{FF2B5EF4-FFF2-40B4-BE49-F238E27FC236}">
                        <a16:creationId xmlns:a16="http://schemas.microsoft.com/office/drawing/2014/main" id="{01F98E44-06DD-F74F-A19A-7DA9083825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1" y="2269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pic>
                <p:nvPicPr>
                  <p:cNvPr id="289" name="Picture 93" descr="tv">
                    <a:extLst>
                      <a:ext uri="{FF2B5EF4-FFF2-40B4-BE49-F238E27FC236}">
                        <a16:creationId xmlns:a16="http://schemas.microsoft.com/office/drawing/2014/main" id="{AF40B057-9970-1C45-9273-0ECE7FF5F36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79" name="Freeform 116">
                <a:extLst>
                  <a:ext uri="{FF2B5EF4-FFF2-40B4-BE49-F238E27FC236}">
                    <a16:creationId xmlns:a16="http://schemas.microsoft.com/office/drawing/2014/main" id="{7F938C16-8A8F-A844-AD81-A0C78CFFD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763" y="2501584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58" name="Group 186">
              <a:extLst>
                <a:ext uri="{FF2B5EF4-FFF2-40B4-BE49-F238E27FC236}">
                  <a16:creationId xmlns:a16="http://schemas.microsoft.com/office/drawing/2014/main" id="{70E8839F-CEE5-CB41-A06E-4CB0D3272F8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84260" y="2507718"/>
              <a:ext cx="850900" cy="627063"/>
              <a:chOff x="6488251" y="2501584"/>
              <a:chExt cx="850900" cy="627063"/>
            </a:xfrm>
          </p:grpSpPr>
          <p:grpSp>
            <p:nvGrpSpPr>
              <p:cNvPr id="260" name="Group 77">
                <a:extLst>
                  <a:ext uri="{FF2B5EF4-FFF2-40B4-BE49-F238E27FC236}">
                    <a16:creationId xmlns:a16="http://schemas.microsoft.com/office/drawing/2014/main" id="{0E7D840E-2707-394C-AE0D-30B10E3523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8251" y="2601597"/>
                <a:ext cx="850900" cy="527050"/>
                <a:chOff x="-490" y="1664"/>
                <a:chExt cx="1429" cy="842"/>
              </a:xfrm>
            </p:grpSpPr>
            <p:sp>
              <p:nvSpPr>
                <p:cNvPr id="262" name="AutoShape 78">
                  <a:extLst>
                    <a:ext uri="{FF2B5EF4-FFF2-40B4-BE49-F238E27FC236}">
                      <a16:creationId xmlns:a16="http://schemas.microsoft.com/office/drawing/2014/main" id="{0F41449C-C9CB-7D44-8773-CE1DF79D8E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91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grpSp>
              <p:nvGrpSpPr>
                <p:cNvPr id="263" name="Group 79">
                  <a:extLst>
                    <a:ext uri="{FF2B5EF4-FFF2-40B4-BE49-F238E27FC236}">
                      <a16:creationId xmlns:a16="http://schemas.microsoft.com/office/drawing/2014/main" id="{B90C2A7D-EE14-3F42-95E4-1209FE49CB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264" name="Rectangle 80">
                    <a:extLst>
                      <a:ext uri="{FF2B5EF4-FFF2-40B4-BE49-F238E27FC236}">
                        <a16:creationId xmlns:a16="http://schemas.microsoft.com/office/drawing/2014/main" id="{71248F58-EEC6-EF41-9C7D-EAC2C4E841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9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265" name="Line 7">
                    <a:extLst>
                      <a:ext uri="{FF2B5EF4-FFF2-40B4-BE49-F238E27FC236}">
                        <a16:creationId xmlns:a16="http://schemas.microsoft.com/office/drawing/2014/main" id="{F7549C0E-3FEC-B045-BF52-5B60A5E653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-150" y="2270"/>
                    <a:ext cx="230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  <p:grpSp>
                <p:nvGrpSpPr>
                  <p:cNvPr id="266" name="Group 82">
                    <a:extLst>
                      <a:ext uri="{FF2B5EF4-FFF2-40B4-BE49-F238E27FC236}">
                        <a16:creationId xmlns:a16="http://schemas.microsoft.com/office/drawing/2014/main" id="{A40A0AC4-0483-6D4F-B084-53AD0B584C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272" name="Rectangle 83">
                      <a:extLst>
                        <a:ext uri="{FF2B5EF4-FFF2-40B4-BE49-F238E27FC236}">
                          <a16:creationId xmlns:a16="http://schemas.microsoft.com/office/drawing/2014/main" id="{B30D25B7-E6DA-8E45-8513-2F74D665804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9" y="1000"/>
                      <a:ext cx="853" cy="229"/>
                    </a:xfrm>
                    <a:prstGeom prst="rect">
                      <a:avLst/>
                    </a:pr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73" name="Rectangle 84">
                      <a:extLst>
                        <a:ext uri="{FF2B5EF4-FFF2-40B4-BE49-F238E27FC236}">
                          <a16:creationId xmlns:a16="http://schemas.microsoft.com/office/drawing/2014/main" id="{A35064C1-4527-644B-A09D-9F1DCAA50C8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74" name="Rectangle 85">
                      <a:extLst>
                        <a:ext uri="{FF2B5EF4-FFF2-40B4-BE49-F238E27FC236}">
                          <a16:creationId xmlns:a16="http://schemas.microsoft.com/office/drawing/2014/main" id="{E79D8F2B-7AC8-B14A-BDA7-E0194B467BF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5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75" name="Rectangle 86">
                      <a:extLst>
                        <a:ext uri="{FF2B5EF4-FFF2-40B4-BE49-F238E27FC236}">
                          <a16:creationId xmlns:a16="http://schemas.microsoft.com/office/drawing/2014/main" id="{4887E6B0-0A86-0345-B6AA-E45EA7EACC7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7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76" name="Rectangle 87">
                      <a:extLst>
                        <a:ext uri="{FF2B5EF4-FFF2-40B4-BE49-F238E27FC236}">
                          <a16:creationId xmlns:a16="http://schemas.microsoft.com/office/drawing/2014/main" id="{359841B3-BFFF-974A-AFE6-BF37DED86F6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Arial" charset="0"/>
                      </a:endParaRPr>
                    </a:p>
                  </p:txBody>
                </p:sp>
                <p:sp>
                  <p:nvSpPr>
                    <p:cNvPr id="277" name="AutoShape 88">
                      <a:extLst>
                        <a:ext uri="{FF2B5EF4-FFF2-40B4-BE49-F238E27FC236}">
                          <a16:creationId xmlns:a16="http://schemas.microsoft.com/office/drawing/2014/main" id="{FE9B27CE-05B9-6845-9FDA-DBE30E5D65C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  <p:pic>
                <p:nvPicPr>
                  <p:cNvPr id="267" name="Picture 89" descr="desktop_computer_stylized_small">
                    <a:extLst>
                      <a:ext uri="{FF2B5EF4-FFF2-40B4-BE49-F238E27FC236}">
                        <a16:creationId xmlns:a16="http://schemas.microsoft.com/office/drawing/2014/main" id="{0C3D06FA-8772-414E-A3E4-DB625290E3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68" name="Rectangle 90">
                    <a:extLst>
                      <a:ext uri="{FF2B5EF4-FFF2-40B4-BE49-F238E27FC236}">
                        <a16:creationId xmlns:a16="http://schemas.microsoft.com/office/drawing/2014/main" id="{40838EAD-5142-A941-8A31-4312DAC593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sp>
                <p:nvSpPr>
                  <p:cNvPr id="269" name="Freeform 91">
                    <a:extLst>
                      <a:ext uri="{FF2B5EF4-FFF2-40B4-BE49-F238E27FC236}">
                        <a16:creationId xmlns:a16="http://schemas.microsoft.com/office/drawing/2014/main" id="{E32D1201-A30F-3844-95F3-01C63B1244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37 w 381"/>
                      <a:gd name="T1" fmla="*/ 274 h 274"/>
                      <a:gd name="T2" fmla="*/ 37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270" name="Line 92">
                    <a:extLst>
                      <a:ext uri="{FF2B5EF4-FFF2-40B4-BE49-F238E27FC236}">
                        <a16:creationId xmlns:a16="http://schemas.microsoft.com/office/drawing/2014/main" id="{748C608C-9066-7D45-88DF-ABDD354976D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9" y="2270"/>
                    <a:ext cx="15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endParaRPr>
                  </a:p>
                </p:txBody>
              </p:sp>
              <p:pic>
                <p:nvPicPr>
                  <p:cNvPr id="271" name="Picture 93" descr="tv">
                    <a:extLst>
                      <a:ext uri="{FF2B5EF4-FFF2-40B4-BE49-F238E27FC236}">
                        <a16:creationId xmlns:a16="http://schemas.microsoft.com/office/drawing/2014/main" id="{350E5CCD-C371-C149-976C-2EAB5CEA17E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1" name="Freeform 116">
                <a:extLst>
                  <a:ext uri="{FF2B5EF4-FFF2-40B4-BE49-F238E27FC236}">
                    <a16:creationId xmlns:a16="http://schemas.microsoft.com/office/drawing/2014/main" id="{521CABCE-FFFC-2B40-A68E-4BD8076C17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763" y="2501584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59" name="Text Box 112">
              <a:extLst>
                <a:ext uri="{FF2B5EF4-FFF2-40B4-BE49-F238E27FC236}">
                  <a16:creationId xmlns:a16="http://schemas.microsoft.com/office/drawing/2014/main" id="{E31F2E6C-7AAB-AD49-96E7-1928C7B76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7904" y="2596702"/>
              <a:ext cx="397867" cy="4615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0" cap="none" spc="0" normalizeH="0" baseline="0" noProof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…</a:t>
              </a:r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251BEFBE-BCA3-2F4B-BDD1-5ECFCAA475F5}"/>
              </a:ext>
            </a:extLst>
          </p:cNvPr>
          <p:cNvGrpSpPr>
            <a:grpSpLocks/>
          </p:cNvGrpSpPr>
          <p:nvPr/>
        </p:nvGrpSpPr>
        <p:grpSpPr bwMode="auto">
          <a:xfrm>
            <a:off x="4167187" y="1614147"/>
            <a:ext cx="6992899" cy="773112"/>
            <a:chOff x="1912787" y="1498311"/>
            <a:chExt cx="5338532" cy="773565"/>
          </a:xfrm>
        </p:grpSpPr>
        <p:sp>
          <p:nvSpPr>
            <p:cNvPr id="352" name="Text Box 6">
              <a:extLst>
                <a:ext uri="{FF2B5EF4-FFF2-40B4-BE49-F238E27FC236}">
                  <a16:creationId xmlns:a16="http://schemas.microsoft.com/office/drawing/2014/main" id="{E1DCA51E-F340-6745-86C7-DA42ADFFA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2787" y="1498311"/>
              <a:ext cx="5338532" cy="6159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frame</a:t>
              </a:r>
              <a:r>
                <a:rPr kumimoji="0" lang="vi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 Internet</a:t>
              </a:r>
              <a:r>
                <a:rPr kumimoji="0" lang="vi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, kênh truyền hình, điều khiển được truyền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xuôi dòng ở các tần số khác nhau</a:t>
              </a:r>
            </a:p>
          </p:txBody>
        </p:sp>
        <p:sp>
          <p:nvSpPr>
            <p:cNvPr id="353" name="Right Arrow 9">
              <a:extLst>
                <a:ext uri="{FF2B5EF4-FFF2-40B4-BE49-F238E27FC236}">
                  <a16:creationId xmlns:a16="http://schemas.microsoft.com/office/drawing/2014/main" id="{3AA45F91-3051-A342-9D9D-1888A8C84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110" y="1929117"/>
              <a:ext cx="2387053" cy="342759"/>
            </a:xfrm>
            <a:prstGeom prst="rightArrow">
              <a:avLst>
                <a:gd name="adj1" fmla="val 50000"/>
                <a:gd name="adj2" fmla="val 50007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0000FF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</p:grpSp>
      <p:pic>
        <p:nvPicPr>
          <p:cNvPr id="354" name="Picture 6">
            <a:extLst>
              <a:ext uri="{FF2B5EF4-FFF2-40B4-BE49-F238E27FC236}">
                <a16:creationId xmlns:a16="http://schemas.microsoft.com/office/drawing/2014/main" id="{58D6AD41-4378-564C-A41B-258894B59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3" y="2949233"/>
            <a:ext cx="2603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56" name="Rectangle 3">
            <a:extLst>
              <a:ext uri="{FF2B5EF4-FFF2-40B4-BE49-F238E27FC236}">
                <a16:creationId xmlns:a16="http://schemas.microsoft.com/office/drawing/2014/main" id="{F438DCA3-4E4A-9748-9529-7D06BA50B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49" y="4457700"/>
            <a:ext cx="11113339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N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hiều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 kênh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FDM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downstream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(phát sóng) : tối đa 1,6 Gbps/kênh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CMTS đơn lẻ truyền vào các kênh</a:t>
            </a:r>
          </a:p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N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hiều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kênh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upstream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(tối đa 1 Gbps/kênh)</a:t>
            </a:r>
          </a:p>
          <a:p>
            <a:pPr marL="800100" marR="0" lvl="1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đa truy cập: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tất cả người dùng tranh chấp (truy cập ngẫu nhiên) đối với các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time slot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của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kênh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upstream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;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hay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được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gán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theo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TDM. </a:t>
            </a: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13D1BCCC-AB2A-9044-A1A0-1E8585251F0D}"/>
              </a:ext>
            </a:extLst>
          </p:cNvPr>
          <p:cNvGrpSpPr/>
          <p:nvPr/>
        </p:nvGrpSpPr>
        <p:grpSpPr>
          <a:xfrm>
            <a:off x="1996700" y="3278328"/>
            <a:ext cx="466491" cy="198344"/>
            <a:chOff x="7493876" y="2774731"/>
            <a:chExt cx="1481958" cy="894622"/>
          </a:xfrm>
        </p:grpSpPr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B990E23F-CCEF-174C-B3B9-03E0375F458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A25379E7-9589-B84A-A32D-7F80B0F6BE5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7F49EFC4-DD6F-8E44-9F6A-19D4E0301BD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59B9FBE3-E3DF-1B48-9335-42430A05E76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2" name="Freeform 361">
                <a:extLst>
                  <a:ext uri="{FF2B5EF4-FFF2-40B4-BE49-F238E27FC236}">
                    <a16:creationId xmlns:a16="http://schemas.microsoft.com/office/drawing/2014/main" id="{42A7CCB5-2A19-904F-9394-EE441A2B2A2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3" name="Freeform 362">
                <a:extLst>
                  <a:ext uri="{FF2B5EF4-FFF2-40B4-BE49-F238E27FC236}">
                    <a16:creationId xmlns:a16="http://schemas.microsoft.com/office/drawing/2014/main" id="{9CBE96BA-3B82-4F47-BE86-99F9C9C3297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4" name="Freeform 363">
                <a:extLst>
                  <a:ext uri="{FF2B5EF4-FFF2-40B4-BE49-F238E27FC236}">
                    <a16:creationId xmlns:a16="http://schemas.microsoft.com/office/drawing/2014/main" id="{BB1D25A1-FD56-AB49-AA70-D58C92ABF5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899A8F9D-657A-004C-8F47-3039E6D80BF7}"/>
              </a:ext>
            </a:extLst>
          </p:cNvPr>
          <p:cNvGrpSpPr/>
          <p:nvPr/>
        </p:nvGrpSpPr>
        <p:grpSpPr>
          <a:xfrm>
            <a:off x="1995970" y="3548856"/>
            <a:ext cx="466491" cy="198344"/>
            <a:chOff x="7493876" y="2774731"/>
            <a:chExt cx="1481958" cy="894622"/>
          </a:xfrm>
        </p:grpSpPr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39ED702E-77C1-7140-9D6D-A4B8FA6D44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DC306447-14D6-7D4B-BAB9-F738BFC477D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65F45794-D357-044A-941F-EE4DFF0845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030B1D3F-BF25-1B4B-BF02-FE7930423A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1C62AACD-31F0-4A45-B8EC-703AEF39CC0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Freeform 370">
                <a:extLst>
                  <a:ext uri="{FF2B5EF4-FFF2-40B4-BE49-F238E27FC236}">
                    <a16:creationId xmlns:a16="http://schemas.microsoft.com/office/drawing/2014/main" id="{0B327D71-2E0E-9A4A-94F6-F4FC284DDB6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Freeform 371">
                <a:extLst>
                  <a:ext uri="{FF2B5EF4-FFF2-40B4-BE49-F238E27FC236}">
                    <a16:creationId xmlns:a16="http://schemas.microsoft.com/office/drawing/2014/main" id="{E2B1B66D-8CCD-7F48-A406-A2B34A246B3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02A94172-ADC7-7944-BAE4-D9E3B90A75B9}"/>
              </a:ext>
            </a:extLst>
          </p:cNvPr>
          <p:cNvGrpSpPr/>
          <p:nvPr/>
        </p:nvGrpSpPr>
        <p:grpSpPr>
          <a:xfrm>
            <a:off x="2560361" y="3211972"/>
            <a:ext cx="466491" cy="198344"/>
            <a:chOff x="7493876" y="2774731"/>
            <a:chExt cx="1481958" cy="894622"/>
          </a:xfrm>
        </p:grpSpPr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6B0E0549-99B8-9C40-9EB4-5C9E314D7D5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F6D98FF-3C56-B645-AD8F-99178F5ADA2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08EA1B06-2996-D84C-9ED4-6B708D553D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25DF6408-1B4D-C14A-B2FA-AC971CD3229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11852680-3331-2049-A431-A4396CA2213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378">
                <a:extLst>
                  <a:ext uri="{FF2B5EF4-FFF2-40B4-BE49-F238E27FC236}">
                    <a16:creationId xmlns:a16="http://schemas.microsoft.com/office/drawing/2014/main" id="{9941D3D9-5312-9D4A-9979-73051D64F12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379">
                <a:extLst>
                  <a:ext uri="{FF2B5EF4-FFF2-40B4-BE49-F238E27FC236}">
                    <a16:creationId xmlns:a16="http://schemas.microsoft.com/office/drawing/2014/main" id="{D7BF4746-0E1C-E249-9E8A-1DC2C58F9C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A2D70DD2-1DCF-4A4A-9D19-509460C1B3E4}"/>
              </a:ext>
            </a:extLst>
          </p:cNvPr>
          <p:cNvGrpSpPr/>
          <p:nvPr/>
        </p:nvGrpSpPr>
        <p:grpSpPr>
          <a:xfrm>
            <a:off x="2699636" y="3556877"/>
            <a:ext cx="466491" cy="198344"/>
            <a:chOff x="7493876" y="2774731"/>
            <a:chExt cx="1481958" cy="894622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A6288576-CB20-1C40-BCEE-E51139E04A8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8BA949C7-400B-594F-94BB-4F9FB0DA9B0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274D30E0-CD07-494A-9D0F-11AFD0C7394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D105884E-4C1F-2F4F-A5C0-30E9F448664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215BF697-5FE8-C44F-A4E8-8C8546B7DDA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BFF91DEF-8B58-5544-B145-10802855DE3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Freeform 387">
                <a:extLst>
                  <a:ext uri="{FF2B5EF4-FFF2-40B4-BE49-F238E27FC236}">
                    <a16:creationId xmlns:a16="http://schemas.microsoft.com/office/drawing/2014/main" id="{4EEC82B6-B890-614F-AE52-66F327110BD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95C96F8E-4651-6447-9D97-25D2694F7190}"/>
              </a:ext>
            </a:extLst>
          </p:cNvPr>
          <p:cNvCxnSpPr>
            <a:cxnSpLocks/>
          </p:cNvCxnSpPr>
          <p:nvPr/>
        </p:nvCxnSpPr>
        <p:spPr>
          <a:xfrm>
            <a:off x="3025589" y="3307976"/>
            <a:ext cx="14029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4E2C3-9066-56DE-F567-CE7E542C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9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97645-9B74-0447-A19A-F4146836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dirty="0"/>
              <a:t>Mạng truy cập cáp:</a:t>
            </a:r>
          </a:p>
        </p:txBody>
      </p:sp>
      <p:sp>
        <p:nvSpPr>
          <p:cNvPr id="468" name="Rectangle 4">
            <a:extLst>
              <a:ext uri="{FF2B5EF4-FFF2-40B4-BE49-F238E27FC236}">
                <a16:creationId xmlns:a16="http://schemas.microsoft.com/office/drawing/2014/main" id="{30F492A7-7038-0245-AFE3-4313112DD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49" y="4006707"/>
            <a:ext cx="10873685" cy="267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Tx/>
              <a:buNone/>
              <a:tabLst/>
              <a:defRPr/>
            </a:pPr>
            <a:r>
              <a:rPr kumimoji="0" lang="vi" sz="3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DOCSIS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(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data over cable service interface specification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+mn-cs"/>
            </a:endParaRPr>
          </a:p>
          <a:p>
            <a:pPr marL="287338" marR="0" lvl="0" indent="-2222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FDM qua các kênh tần số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upstream, downstream </a:t>
            </a:r>
          </a:p>
          <a:p>
            <a:pPr marL="287338" marR="0" lvl="0" indent="-2222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TDM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upstream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: một số vị trí được chỉ định, một số có tranh chấp</a:t>
            </a:r>
          </a:p>
          <a:p>
            <a:pPr marL="681038" marR="0" lvl="1" indent="-2238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/>
              <a:buChar char="•"/>
              <a:tabLst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Downstream MAP frame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: chỉ định các vị trí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upstream</a:t>
            </a:r>
            <a:endParaRPr kumimoji="0" lang="vi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+mn-cs"/>
            </a:endParaRPr>
          </a:p>
          <a:p>
            <a:pPr marL="681038" marR="0" lvl="1" indent="-2238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Y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êu cầu đối với các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slot upstream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(và dữ liệu) được truyền truy cập ngẫu nhiên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thuật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toán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backoff nhị phân) trong các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slot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ＭＳ Ｐゴシック" charset="0"/>
              </a:rPr>
              <a:t>được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chọn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</a:p>
        </p:txBody>
      </p:sp>
      <p:sp>
        <p:nvSpPr>
          <p:cNvPr id="472" name="TextBox 28">
            <a:extLst>
              <a:ext uri="{FF2B5EF4-FFF2-40B4-BE49-F238E27FC236}">
                <a16:creationId xmlns:a16="http://schemas.microsoft.com/office/drawing/2014/main" id="{530C6BAF-798A-3145-979F-66B059163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3939" y="2865737"/>
            <a:ext cx="24384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Khu dân cư có modem cáp</a:t>
            </a:r>
          </a:p>
        </p:txBody>
      </p:sp>
      <p:sp>
        <p:nvSpPr>
          <p:cNvPr id="473" name="Down Arrow 472">
            <a:extLst>
              <a:ext uri="{FF2B5EF4-FFF2-40B4-BE49-F238E27FC236}">
                <a16:creationId xmlns:a16="http://schemas.microsoft.com/office/drawing/2014/main" id="{41F5308B-1E51-B24E-903A-33C0E62ECFE8}"/>
              </a:ext>
            </a:extLst>
          </p:cNvPr>
          <p:cNvSpPr/>
          <p:nvPr/>
        </p:nvSpPr>
        <p:spPr bwMode="auto">
          <a:xfrm rot="16200000">
            <a:off x="6023803" y="60121"/>
            <a:ext cx="390525" cy="3606800"/>
          </a:xfrm>
          <a:prstGeom prst="downArrow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474" name="Down Arrow 473">
            <a:extLst>
              <a:ext uri="{FF2B5EF4-FFF2-40B4-BE49-F238E27FC236}">
                <a16:creationId xmlns:a16="http://schemas.microsoft.com/office/drawing/2014/main" id="{12B11F36-BD83-C341-8DCF-55214CB52D9C}"/>
              </a:ext>
            </a:extLst>
          </p:cNvPr>
          <p:cNvSpPr/>
          <p:nvPr/>
        </p:nvSpPr>
        <p:spPr bwMode="auto">
          <a:xfrm rot="5400000">
            <a:off x="5965066" y="485571"/>
            <a:ext cx="374650" cy="3606800"/>
          </a:xfrm>
          <a:prstGeom prst="downArrow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475" name="TextBox 31">
            <a:extLst>
              <a:ext uri="{FF2B5EF4-FFF2-40B4-BE49-F238E27FC236}">
                <a16:creationId xmlns:a16="http://schemas.microsoft.com/office/drawing/2014/main" id="{8585C1C8-4054-7746-B998-AF80A36AA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1549" y="1730144"/>
            <a:ext cx="15776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2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kênh hạ lưu tôi</a:t>
            </a:r>
          </a:p>
        </p:txBody>
      </p:sp>
      <p:sp>
        <p:nvSpPr>
          <p:cNvPr id="476" name="TextBox 32">
            <a:extLst>
              <a:ext uri="{FF2B5EF4-FFF2-40B4-BE49-F238E27FC236}">
                <a16:creationId xmlns:a16="http://schemas.microsoft.com/office/drawing/2014/main" id="{92F0FB51-4401-F34E-82BD-63AA7B84F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415" y="2152334"/>
            <a:ext cx="13949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2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Kênh ngược dòng j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862240-C3FB-4544-80A1-F56D8290CD49}"/>
              </a:ext>
            </a:extLst>
          </p:cNvPr>
          <p:cNvGrpSpPr/>
          <p:nvPr/>
        </p:nvGrpSpPr>
        <p:grpSpPr>
          <a:xfrm>
            <a:off x="5916168" y="1303951"/>
            <a:ext cx="1907860" cy="400110"/>
            <a:chOff x="5916168" y="1476227"/>
            <a:chExt cx="1907860" cy="400110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A9CE8DDF-CB5B-7943-8577-39A7BF85AD91}"/>
                </a:ext>
              </a:extLst>
            </p:cNvPr>
            <p:cNvSpPr/>
            <p:nvPr/>
          </p:nvSpPr>
          <p:spPr bwMode="auto">
            <a:xfrm>
              <a:off x="5916168" y="1495043"/>
              <a:ext cx="1047435" cy="369303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endParaRPr>
            </a:p>
          </p:txBody>
        </p:sp>
        <p:sp>
          <p:nvSpPr>
            <p:cNvPr id="471" name="TextBox 6">
              <a:extLst>
                <a:ext uri="{FF2B5EF4-FFF2-40B4-BE49-F238E27FC236}">
                  <a16:creationId xmlns:a16="http://schemas.microsoft.com/office/drawing/2014/main" id="{4ABD2E79-8A72-D34A-9B26-D12F96E693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0797" y="1476227"/>
              <a:ext cx="153279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0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frame</a:t>
              </a:r>
              <a:r>
                <a:rPr kumimoji="0" lang="vi" sz="10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 BẢN ĐỒ cho</a:t>
              </a:r>
            </a:p>
            <a:p>
              <a:pPr marL="0" marR="0" lvl="0" indent="0" algn="l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0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Khoảng thời gian [t1, t2]</a:t>
              </a:r>
            </a:p>
          </p:txBody>
        </p:sp>
        <p:pic>
          <p:nvPicPr>
            <p:cNvPr id="477" name="Picture 4">
              <a:extLst>
                <a:ext uri="{FF2B5EF4-FFF2-40B4-BE49-F238E27FC236}">
                  <a16:creationId xmlns:a16="http://schemas.microsoft.com/office/drawing/2014/main" id="{F8A47328-A2C4-2844-B768-D48108CB1A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6466" y="1556372"/>
              <a:ext cx="817562" cy="24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439FDA-8285-3846-BE5F-A2F785CA4A5C}"/>
              </a:ext>
            </a:extLst>
          </p:cNvPr>
          <p:cNvGrpSpPr/>
          <p:nvPr/>
        </p:nvGrpSpPr>
        <p:grpSpPr>
          <a:xfrm>
            <a:off x="4346093" y="2631871"/>
            <a:ext cx="5185026" cy="1258980"/>
            <a:chOff x="4346093" y="2804147"/>
            <a:chExt cx="5185026" cy="1258980"/>
          </a:xfrm>
        </p:grpSpPr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FA1BE581-ED5E-614A-927B-07EC31567664}"/>
                </a:ext>
              </a:extLst>
            </p:cNvPr>
            <p:cNvCxnSpPr/>
            <p:nvPr/>
          </p:nvCxnSpPr>
          <p:spPr bwMode="auto">
            <a:xfrm>
              <a:off x="4826828" y="2997822"/>
              <a:ext cx="2755900" cy="47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F1A06E48-3C9B-7D45-810D-3E3E09162C43}"/>
                </a:ext>
              </a:extLst>
            </p:cNvPr>
            <p:cNvCxnSpPr/>
            <p:nvPr/>
          </p:nvCxnSpPr>
          <p:spPr bwMode="auto">
            <a:xfrm>
              <a:off x="4885566" y="2804147"/>
              <a:ext cx="0" cy="19050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7B226097-38DD-FB4D-A5E9-E4BBC25FEDBE}"/>
                </a:ext>
              </a:extLst>
            </p:cNvPr>
            <p:cNvCxnSpPr/>
            <p:nvPr/>
          </p:nvCxnSpPr>
          <p:spPr bwMode="auto">
            <a:xfrm flipH="1">
              <a:off x="4971291" y="2889872"/>
              <a:ext cx="3175" cy="1079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A9586AA7-595C-614C-8541-D06D10BFD410}"/>
                </a:ext>
              </a:extLst>
            </p:cNvPr>
            <p:cNvCxnSpPr/>
            <p:nvPr/>
          </p:nvCxnSpPr>
          <p:spPr bwMode="auto">
            <a:xfrm flipH="1">
              <a:off x="5052253" y="2889872"/>
              <a:ext cx="3175" cy="1079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570F8CA2-6BC6-F147-AB7C-6CED07FED5A4}"/>
                </a:ext>
              </a:extLst>
            </p:cNvPr>
            <p:cNvCxnSpPr/>
            <p:nvPr/>
          </p:nvCxnSpPr>
          <p:spPr bwMode="auto">
            <a:xfrm flipH="1">
              <a:off x="5133216" y="2893047"/>
              <a:ext cx="1587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1347303E-7C8F-244F-ABFB-928A722EF148}"/>
                </a:ext>
              </a:extLst>
            </p:cNvPr>
            <p:cNvCxnSpPr/>
            <p:nvPr/>
          </p:nvCxnSpPr>
          <p:spPr bwMode="auto">
            <a:xfrm flipH="1">
              <a:off x="5214178" y="2893047"/>
              <a:ext cx="1588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FD40148-3E13-5646-9236-A3CC480373DC}"/>
                </a:ext>
              </a:extLst>
            </p:cNvPr>
            <p:cNvCxnSpPr/>
            <p:nvPr/>
          </p:nvCxnSpPr>
          <p:spPr bwMode="auto">
            <a:xfrm flipH="1">
              <a:off x="5295141" y="2893047"/>
              <a:ext cx="1587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51082217-8F48-B846-A7CD-2F1BE46B3E0C}"/>
                </a:ext>
              </a:extLst>
            </p:cNvPr>
            <p:cNvCxnSpPr/>
            <p:nvPr/>
          </p:nvCxnSpPr>
          <p:spPr bwMode="auto">
            <a:xfrm flipH="1">
              <a:off x="5374516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AB29E83A-1724-9C49-A4CD-A03257B83324}"/>
                </a:ext>
              </a:extLst>
            </p:cNvPr>
            <p:cNvCxnSpPr/>
            <p:nvPr/>
          </p:nvCxnSpPr>
          <p:spPr bwMode="auto">
            <a:xfrm flipH="1">
              <a:off x="5455478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8D533E29-DD9B-1F45-8407-8019B1DCE1D7}"/>
                </a:ext>
              </a:extLst>
            </p:cNvPr>
            <p:cNvCxnSpPr/>
            <p:nvPr/>
          </p:nvCxnSpPr>
          <p:spPr bwMode="auto">
            <a:xfrm flipH="1">
              <a:off x="5536441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03C4D510-E354-DC4C-B832-6CFC1ACA64A5}"/>
                </a:ext>
              </a:extLst>
            </p:cNvPr>
            <p:cNvCxnSpPr/>
            <p:nvPr/>
          </p:nvCxnSpPr>
          <p:spPr bwMode="auto">
            <a:xfrm flipH="1">
              <a:off x="5617403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7E33BA97-BDAB-D042-9A64-FE7BADD814D9}"/>
                </a:ext>
              </a:extLst>
            </p:cNvPr>
            <p:cNvCxnSpPr/>
            <p:nvPr/>
          </p:nvCxnSpPr>
          <p:spPr bwMode="auto">
            <a:xfrm flipH="1">
              <a:off x="5706303" y="2893047"/>
              <a:ext cx="1588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4A2A7189-9E5A-C249-B0E5-AF7D76DF64AB}"/>
                </a:ext>
              </a:extLst>
            </p:cNvPr>
            <p:cNvCxnSpPr/>
            <p:nvPr/>
          </p:nvCxnSpPr>
          <p:spPr bwMode="auto">
            <a:xfrm flipH="1">
              <a:off x="5785678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5B7D291F-10B2-8049-A8BD-3D79198FBBDA}"/>
                </a:ext>
              </a:extLst>
            </p:cNvPr>
            <p:cNvCxnSpPr/>
            <p:nvPr/>
          </p:nvCxnSpPr>
          <p:spPr bwMode="auto">
            <a:xfrm flipH="1">
              <a:off x="5866641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1C317B8F-D212-8445-9A9C-A62060215159}"/>
                </a:ext>
              </a:extLst>
            </p:cNvPr>
            <p:cNvCxnSpPr/>
            <p:nvPr/>
          </p:nvCxnSpPr>
          <p:spPr bwMode="auto">
            <a:xfrm flipH="1">
              <a:off x="5947603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B1490094-9D24-994C-9658-AC0440EF9F04}"/>
                </a:ext>
              </a:extLst>
            </p:cNvPr>
            <p:cNvCxnSpPr/>
            <p:nvPr/>
          </p:nvCxnSpPr>
          <p:spPr bwMode="auto">
            <a:xfrm flipH="1">
              <a:off x="6028566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7BF5E7BB-379D-4846-A58B-3D4136BB8BA0}"/>
                </a:ext>
              </a:extLst>
            </p:cNvPr>
            <p:cNvCxnSpPr/>
            <p:nvPr/>
          </p:nvCxnSpPr>
          <p:spPr bwMode="auto">
            <a:xfrm flipH="1">
              <a:off x="6109528" y="2893047"/>
              <a:ext cx="1588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291EF189-E423-AC45-A9A4-BA291E8FEC52}"/>
                </a:ext>
              </a:extLst>
            </p:cNvPr>
            <p:cNvCxnSpPr/>
            <p:nvPr/>
          </p:nvCxnSpPr>
          <p:spPr bwMode="auto">
            <a:xfrm flipH="1">
              <a:off x="6190491" y="2893047"/>
              <a:ext cx="1587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C4EB3038-7D66-784D-A6CA-4B4C5D5A8163}"/>
                </a:ext>
              </a:extLst>
            </p:cNvPr>
            <p:cNvCxnSpPr/>
            <p:nvPr/>
          </p:nvCxnSpPr>
          <p:spPr bwMode="auto">
            <a:xfrm flipH="1">
              <a:off x="6271453" y="2893047"/>
              <a:ext cx="1588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03482880-5F89-B940-828B-6168C93CD03C}"/>
                </a:ext>
              </a:extLst>
            </p:cNvPr>
            <p:cNvCxnSpPr/>
            <p:nvPr/>
          </p:nvCxnSpPr>
          <p:spPr bwMode="auto">
            <a:xfrm flipH="1">
              <a:off x="6350828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2C55B6F8-33DE-8D4C-83D8-670FDCDD6CC0}"/>
                </a:ext>
              </a:extLst>
            </p:cNvPr>
            <p:cNvCxnSpPr/>
            <p:nvPr/>
          </p:nvCxnSpPr>
          <p:spPr bwMode="auto">
            <a:xfrm flipH="1">
              <a:off x="6444491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CDA21830-E307-3B4F-A30D-FBA9C134D3AF}"/>
                </a:ext>
              </a:extLst>
            </p:cNvPr>
            <p:cNvCxnSpPr/>
            <p:nvPr/>
          </p:nvCxnSpPr>
          <p:spPr bwMode="auto">
            <a:xfrm flipH="1">
              <a:off x="6533391" y="2893047"/>
              <a:ext cx="1587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0" name="Straight Connector 499">
              <a:extLst>
                <a:ext uri="{FF2B5EF4-FFF2-40B4-BE49-F238E27FC236}">
                  <a16:creationId xmlns:a16="http://schemas.microsoft.com/office/drawing/2014/main" id="{7F6389F6-270F-B748-98C1-701175F616C1}"/>
                </a:ext>
              </a:extLst>
            </p:cNvPr>
            <p:cNvCxnSpPr/>
            <p:nvPr/>
          </p:nvCxnSpPr>
          <p:spPr bwMode="auto">
            <a:xfrm flipH="1">
              <a:off x="6614353" y="2893047"/>
              <a:ext cx="1588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17BDF4AD-E042-8E4A-9CCD-8C4E40205157}"/>
                </a:ext>
              </a:extLst>
            </p:cNvPr>
            <p:cNvCxnSpPr/>
            <p:nvPr/>
          </p:nvCxnSpPr>
          <p:spPr bwMode="auto">
            <a:xfrm flipH="1">
              <a:off x="6695316" y="2893047"/>
              <a:ext cx="1587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0E37C29B-C5C3-6449-89A3-09B01402DD17}"/>
                </a:ext>
              </a:extLst>
            </p:cNvPr>
            <p:cNvCxnSpPr/>
            <p:nvPr/>
          </p:nvCxnSpPr>
          <p:spPr bwMode="auto">
            <a:xfrm flipH="1">
              <a:off x="6774691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47671E23-2987-C94F-9A5C-80114F4CA1BA}"/>
                </a:ext>
              </a:extLst>
            </p:cNvPr>
            <p:cNvCxnSpPr/>
            <p:nvPr/>
          </p:nvCxnSpPr>
          <p:spPr bwMode="auto">
            <a:xfrm flipH="1">
              <a:off x="6855653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98D6F032-C25D-994B-899C-446B70321171}"/>
                </a:ext>
              </a:extLst>
            </p:cNvPr>
            <p:cNvCxnSpPr/>
            <p:nvPr/>
          </p:nvCxnSpPr>
          <p:spPr bwMode="auto">
            <a:xfrm flipH="1">
              <a:off x="6936616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5" name="Straight Connector 504">
              <a:extLst>
                <a:ext uri="{FF2B5EF4-FFF2-40B4-BE49-F238E27FC236}">
                  <a16:creationId xmlns:a16="http://schemas.microsoft.com/office/drawing/2014/main" id="{8DE0F531-F400-484A-9FCF-26227DB56016}"/>
                </a:ext>
              </a:extLst>
            </p:cNvPr>
            <p:cNvCxnSpPr/>
            <p:nvPr/>
          </p:nvCxnSpPr>
          <p:spPr bwMode="auto">
            <a:xfrm flipH="1">
              <a:off x="7017578" y="2893047"/>
              <a:ext cx="3175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ADB6B9A5-7441-814F-85CA-C17DA13E9CF2}"/>
                </a:ext>
              </a:extLst>
            </p:cNvPr>
            <p:cNvCxnSpPr/>
            <p:nvPr/>
          </p:nvCxnSpPr>
          <p:spPr bwMode="auto">
            <a:xfrm flipH="1">
              <a:off x="7098541" y="2893047"/>
              <a:ext cx="1587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7" name="Straight Connector 506">
              <a:extLst>
                <a:ext uri="{FF2B5EF4-FFF2-40B4-BE49-F238E27FC236}">
                  <a16:creationId xmlns:a16="http://schemas.microsoft.com/office/drawing/2014/main" id="{51DBE608-CE92-234E-AA58-852D682BFC71}"/>
                </a:ext>
              </a:extLst>
            </p:cNvPr>
            <p:cNvCxnSpPr/>
            <p:nvPr/>
          </p:nvCxnSpPr>
          <p:spPr bwMode="auto">
            <a:xfrm flipH="1">
              <a:off x="7179503" y="2893047"/>
              <a:ext cx="1588" cy="1063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C5704CE3-E8E0-7741-ABA8-0EAD4765139C}"/>
                </a:ext>
              </a:extLst>
            </p:cNvPr>
            <p:cNvCxnSpPr/>
            <p:nvPr/>
          </p:nvCxnSpPr>
          <p:spPr bwMode="auto">
            <a:xfrm>
              <a:off x="7274753" y="2808719"/>
              <a:ext cx="0" cy="19050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509" name="TextBox 65">
              <a:extLst>
                <a:ext uri="{FF2B5EF4-FFF2-40B4-BE49-F238E27FC236}">
                  <a16:creationId xmlns:a16="http://schemas.microsoft.com/office/drawing/2014/main" id="{29762E37-E0D2-9B4F-8787-019BC4410A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167" y="3049834"/>
              <a:ext cx="322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t1 </a:t>
              </a:r>
              <a:r>
                <a:rPr kumimoji="0" lang="vi" sz="1600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_</a:t>
              </a:r>
            </a:p>
          </p:txBody>
        </p:sp>
        <p:sp>
          <p:nvSpPr>
            <p:cNvPr id="510" name="TextBox 66">
              <a:extLst>
                <a:ext uri="{FF2B5EF4-FFF2-40B4-BE49-F238E27FC236}">
                  <a16:creationId xmlns:a16="http://schemas.microsoft.com/office/drawing/2014/main" id="{672B81FF-05EB-A44E-99EC-CDEC2A267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0369" y="3047418"/>
              <a:ext cx="322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t2 </a:t>
              </a:r>
              <a:r>
                <a:rPr kumimoji="0" lang="vi" sz="1600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_</a:t>
              </a:r>
            </a:p>
          </p:txBody>
        </p:sp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5EE4FD1E-648C-8E44-92AB-E87DCA4DABB5}"/>
                </a:ext>
              </a:extLst>
            </p:cNvPr>
            <p:cNvCxnSpPr/>
            <p:nvPr/>
          </p:nvCxnSpPr>
          <p:spPr bwMode="auto">
            <a:xfrm>
              <a:off x="4877628" y="3081959"/>
              <a:ext cx="577850" cy="3175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8F4CAE3E-ADB0-6F42-8B27-AADC5378C819}"/>
                </a:ext>
              </a:extLst>
            </p:cNvPr>
            <p:cNvCxnSpPr/>
            <p:nvPr/>
          </p:nvCxnSpPr>
          <p:spPr bwMode="auto">
            <a:xfrm>
              <a:off x="5445953" y="3088309"/>
              <a:ext cx="1870075" cy="158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39216253-29EB-B543-8583-10EDECE59C17}"/>
                </a:ext>
              </a:extLst>
            </p:cNvPr>
            <p:cNvCxnSpPr/>
            <p:nvPr/>
          </p:nvCxnSpPr>
          <p:spPr bwMode="auto">
            <a:xfrm>
              <a:off x="5166553" y="3135934"/>
              <a:ext cx="4763" cy="51276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550F8C2A-CFB1-B24B-8DE1-2AA6F6D91695}"/>
                </a:ext>
              </a:extLst>
            </p:cNvPr>
            <p:cNvCxnSpPr/>
            <p:nvPr/>
          </p:nvCxnSpPr>
          <p:spPr bwMode="auto">
            <a:xfrm>
              <a:off x="6339716" y="3143872"/>
              <a:ext cx="6350" cy="51435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515" name="TextBox 71">
              <a:extLst>
                <a:ext uri="{FF2B5EF4-FFF2-40B4-BE49-F238E27FC236}">
                  <a16:creationId xmlns:a16="http://schemas.microsoft.com/office/drawing/2014/main" id="{5019C175-DB78-7C48-BB28-C76354C29A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3039" y="3601462"/>
              <a:ext cx="32880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Khe cắm nhỏ được chỉ định chứa modem cáp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frame</a:t>
              </a:r>
              <a:r>
                <a:rPr kumimoji="0" lang="vi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 dữ liệu ngược dòng</a:t>
              </a:r>
            </a:p>
          </p:txBody>
        </p:sp>
        <p:sp>
          <p:nvSpPr>
            <p:cNvPr id="516" name="TextBox 72">
              <a:extLst>
                <a:ext uri="{FF2B5EF4-FFF2-40B4-BE49-F238E27FC236}">
                  <a16:creationId xmlns:a16="http://schemas.microsoft.com/office/drawing/2014/main" id="{60680827-C214-C140-BAFD-FAC72AD75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6093" y="3599875"/>
              <a:ext cx="177805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Minislot chứa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frame</a:t>
              </a:r>
              <a:r>
                <a:rPr kumimoji="0" lang="vi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 yêu cầu minislots</a:t>
              </a:r>
            </a:p>
          </p:txBody>
        </p:sp>
      </p:grpSp>
      <p:sp>
        <p:nvSpPr>
          <p:cNvPr id="517" name="Rectangle 44">
            <a:extLst>
              <a:ext uri="{FF2B5EF4-FFF2-40B4-BE49-F238E27FC236}">
                <a16:creationId xmlns:a16="http://schemas.microsoft.com/office/drawing/2014/main" id="{6C2C886A-C69A-164C-A254-9290730C2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880" y="1789944"/>
            <a:ext cx="955617" cy="699947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518" name="Text Box 45">
            <a:extLst>
              <a:ext uri="{FF2B5EF4-FFF2-40B4-BE49-F238E27FC236}">
                <a16:creationId xmlns:a16="http://schemas.microsoft.com/office/drawing/2014/main" id="{9D972BBE-001E-6B4E-BE85-D72ADFDEE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8153" y="2521231"/>
            <a:ext cx="1925520" cy="2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</a:rPr>
              <a:t>đầu cáp</a:t>
            </a:r>
          </a:p>
        </p:txBody>
      </p:sp>
      <p:sp>
        <p:nvSpPr>
          <p:cNvPr id="519" name="Text Box 126">
            <a:extLst>
              <a:ext uri="{FF2B5EF4-FFF2-40B4-BE49-F238E27FC236}">
                <a16:creationId xmlns:a16="http://schemas.microsoft.com/office/drawing/2014/main" id="{40C89C51-54CF-6149-BF3C-4AB4AE7EF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9132" y="1758746"/>
            <a:ext cx="950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CMTS</a:t>
            </a:r>
          </a:p>
        </p:txBody>
      </p:sp>
      <p:sp>
        <p:nvSpPr>
          <p:cNvPr id="520" name="AutoShape 127">
            <a:extLst>
              <a:ext uri="{FF2B5EF4-FFF2-40B4-BE49-F238E27FC236}">
                <a16:creationId xmlns:a16="http://schemas.microsoft.com/office/drawing/2014/main" id="{1F07E4A1-CBDE-A744-8C41-C87B863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2803" y="1526971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rgbClr val="000000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pic>
        <p:nvPicPr>
          <p:cNvPr id="521" name="Picture 6">
            <a:extLst>
              <a:ext uri="{FF2B5EF4-FFF2-40B4-BE49-F238E27FC236}">
                <a16:creationId xmlns:a16="http://schemas.microsoft.com/office/drawing/2014/main" id="{4376DD4A-B734-5944-BE29-62E198B7D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391" y="1914321"/>
            <a:ext cx="258762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522" name="Group 77">
            <a:extLst>
              <a:ext uri="{FF2B5EF4-FFF2-40B4-BE49-F238E27FC236}">
                <a16:creationId xmlns:a16="http://schemas.microsoft.com/office/drawing/2014/main" id="{A40260AC-CA2F-2D44-AF02-AE55FA2A169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068939" y="1185658"/>
            <a:ext cx="1034751" cy="625054"/>
            <a:chOff x="-490" y="1664"/>
            <a:chExt cx="1429" cy="842"/>
          </a:xfrm>
        </p:grpSpPr>
        <p:sp>
          <p:nvSpPr>
            <p:cNvPr id="574" name="AutoShape 78">
              <a:extLst>
                <a:ext uri="{FF2B5EF4-FFF2-40B4-BE49-F238E27FC236}">
                  <a16:creationId xmlns:a16="http://schemas.microsoft.com/office/drawing/2014/main" id="{69B447BD-A5C5-3148-A5E8-F63E89B98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5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575" name="Group 79">
              <a:extLst>
                <a:ext uri="{FF2B5EF4-FFF2-40B4-BE49-F238E27FC236}">
                  <a16:creationId xmlns:a16="http://schemas.microsoft.com/office/drawing/2014/main" id="{49554019-867B-8F43-859C-650693EF13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76" name="Rectangle 80">
                <a:extLst>
                  <a:ext uri="{FF2B5EF4-FFF2-40B4-BE49-F238E27FC236}">
                    <a16:creationId xmlns:a16="http://schemas.microsoft.com/office/drawing/2014/main" id="{C6EE8CED-F565-914C-BBDB-D84F589F3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6" y="1923"/>
                <a:ext cx="1127" cy="584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77" name="Line 7">
                <a:extLst>
                  <a:ext uri="{FF2B5EF4-FFF2-40B4-BE49-F238E27FC236}">
                    <a16:creationId xmlns:a16="http://schemas.microsoft.com/office/drawing/2014/main" id="{3CD80374-CE69-DF45-BC3F-16D87AED9C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78" name="Group 82">
                <a:extLst>
                  <a:ext uri="{FF2B5EF4-FFF2-40B4-BE49-F238E27FC236}">
                    <a16:creationId xmlns:a16="http://schemas.microsoft.com/office/drawing/2014/main" id="{3D9E71BE-71E6-7945-A151-29E18B9069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84" name="Rectangle 83">
                  <a:extLst>
                    <a:ext uri="{FF2B5EF4-FFF2-40B4-BE49-F238E27FC236}">
                      <a16:creationId xmlns:a16="http://schemas.microsoft.com/office/drawing/2014/main" id="{5F2E06AA-2CF4-5F49-ABAA-4455C7CB2D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" y="1000"/>
                  <a:ext cx="850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85" name="Rectangle 84">
                  <a:extLst>
                    <a:ext uri="{FF2B5EF4-FFF2-40B4-BE49-F238E27FC236}">
                      <a16:creationId xmlns:a16="http://schemas.microsoft.com/office/drawing/2014/main" id="{910D8E1A-C35E-5848-BA99-FF0D9FD57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9" y="1073"/>
                  <a:ext cx="40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86" name="Rectangle 85">
                  <a:extLst>
                    <a:ext uri="{FF2B5EF4-FFF2-40B4-BE49-F238E27FC236}">
                      <a16:creationId xmlns:a16="http://schemas.microsoft.com/office/drawing/2014/main" id="{5B393F0C-CAE5-384E-8227-43F674401C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" y="1073"/>
                  <a:ext cx="54" cy="57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87" name="Rectangle 86">
                  <a:extLst>
                    <a:ext uri="{FF2B5EF4-FFF2-40B4-BE49-F238E27FC236}">
                      <a16:creationId xmlns:a16="http://schemas.microsoft.com/office/drawing/2014/main" id="{520EC3B0-5E20-6249-AE3B-DD1B7D3805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" y="1068"/>
                  <a:ext cx="59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88" name="Rectangle 87">
                  <a:extLst>
                    <a:ext uri="{FF2B5EF4-FFF2-40B4-BE49-F238E27FC236}">
                      <a16:creationId xmlns:a16="http://schemas.microsoft.com/office/drawing/2014/main" id="{586947F8-C2B3-F049-B4B8-90D5A1EAD6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1068"/>
                  <a:ext cx="54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89" name="AutoShape 88">
                  <a:extLst>
                    <a:ext uri="{FF2B5EF4-FFF2-40B4-BE49-F238E27FC236}">
                      <a16:creationId xmlns:a16="http://schemas.microsoft.com/office/drawing/2014/main" id="{5543A92C-5C91-A543-9BD0-82F864DC7E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pic>
            <p:nvPicPr>
              <p:cNvPr id="579" name="Picture 89" descr="desktop_computer_stylized_small">
                <a:extLst>
                  <a:ext uri="{FF2B5EF4-FFF2-40B4-BE49-F238E27FC236}">
                    <a16:creationId xmlns:a16="http://schemas.microsoft.com/office/drawing/2014/main" id="{B906B6ED-402F-4449-BA66-BD87EB253B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0" name="Rectangle 90">
                <a:extLst>
                  <a:ext uri="{FF2B5EF4-FFF2-40B4-BE49-F238E27FC236}">
                    <a16:creationId xmlns:a16="http://schemas.microsoft.com/office/drawing/2014/main" id="{1A819698-C764-174E-8C3B-87DFB4BDE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" y="2233"/>
                <a:ext cx="103" cy="9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81" name="Freeform 91">
                <a:extLst>
                  <a:ext uri="{FF2B5EF4-FFF2-40B4-BE49-F238E27FC236}">
                    <a16:creationId xmlns:a16="http://schemas.microsoft.com/office/drawing/2014/main" id="{A6837B9A-B4D5-9F43-B186-202DF5D05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82" name="Line 92">
                <a:extLst>
                  <a:ext uri="{FF2B5EF4-FFF2-40B4-BE49-F238E27FC236}">
                    <a16:creationId xmlns:a16="http://schemas.microsoft.com/office/drawing/2014/main" id="{F6BB46D7-B8BF-A846-AE8B-94D314002E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1"/>
                <a:ext cx="15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pic>
            <p:nvPicPr>
              <p:cNvPr id="583" name="Picture 93" descr="tv">
                <a:extLst>
                  <a:ext uri="{FF2B5EF4-FFF2-40B4-BE49-F238E27FC236}">
                    <a16:creationId xmlns:a16="http://schemas.microsoft.com/office/drawing/2014/main" id="{411DDBF4-1EEB-D440-87F4-9EB524511C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23" name="Group 77">
            <a:extLst>
              <a:ext uri="{FF2B5EF4-FFF2-40B4-BE49-F238E27FC236}">
                <a16:creationId xmlns:a16="http://schemas.microsoft.com/office/drawing/2014/main" id="{9777AC37-7438-7943-9796-8FA6C75347B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279564" y="1537877"/>
            <a:ext cx="1034751" cy="625054"/>
            <a:chOff x="-490" y="1664"/>
            <a:chExt cx="1429" cy="842"/>
          </a:xfrm>
        </p:grpSpPr>
        <p:sp>
          <p:nvSpPr>
            <p:cNvPr id="558" name="AutoShape 78">
              <a:extLst>
                <a:ext uri="{FF2B5EF4-FFF2-40B4-BE49-F238E27FC236}">
                  <a16:creationId xmlns:a16="http://schemas.microsoft.com/office/drawing/2014/main" id="{CDEEE819-6D55-324C-9335-BBBCCE74A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1" y="1664"/>
              <a:ext cx="1429" cy="295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559" name="Group 79">
              <a:extLst>
                <a:ext uri="{FF2B5EF4-FFF2-40B4-BE49-F238E27FC236}">
                  <a16:creationId xmlns:a16="http://schemas.microsoft.com/office/drawing/2014/main" id="{D9DFA845-D530-114E-B365-61415E5CFA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60" name="Rectangle 80">
                <a:extLst>
                  <a:ext uri="{FF2B5EF4-FFF2-40B4-BE49-F238E27FC236}">
                    <a16:creationId xmlns:a16="http://schemas.microsoft.com/office/drawing/2014/main" id="{288C3959-34C1-1F42-98F6-A7A19D18A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" y="1923"/>
                <a:ext cx="1127" cy="584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61" name="Line 7">
                <a:extLst>
                  <a:ext uri="{FF2B5EF4-FFF2-40B4-BE49-F238E27FC236}">
                    <a16:creationId xmlns:a16="http://schemas.microsoft.com/office/drawing/2014/main" id="{59263F6A-9E5F-974A-B2C4-9DFC6603E8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62" name="Group 82">
                <a:extLst>
                  <a:ext uri="{FF2B5EF4-FFF2-40B4-BE49-F238E27FC236}">
                    <a16:creationId xmlns:a16="http://schemas.microsoft.com/office/drawing/2014/main" id="{115F1127-052F-C34B-8E1E-7CDC241C94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68" name="Rectangle 83">
                  <a:extLst>
                    <a:ext uri="{FF2B5EF4-FFF2-40B4-BE49-F238E27FC236}">
                      <a16:creationId xmlns:a16="http://schemas.microsoft.com/office/drawing/2014/main" id="{65881937-B3B1-1648-96FC-7B2FC1478B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" y="1001"/>
                  <a:ext cx="864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69" name="Rectangle 84">
                  <a:extLst>
                    <a:ext uri="{FF2B5EF4-FFF2-40B4-BE49-F238E27FC236}">
                      <a16:creationId xmlns:a16="http://schemas.microsoft.com/office/drawing/2014/main" id="{AF45AE34-402A-A44B-8735-89F4D11DE4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70" name="Rectangle 85">
                  <a:extLst>
                    <a:ext uri="{FF2B5EF4-FFF2-40B4-BE49-F238E27FC236}">
                      <a16:creationId xmlns:a16="http://schemas.microsoft.com/office/drawing/2014/main" id="{63B08352-6366-C449-AFF8-74595CB31C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" y="1074"/>
                  <a:ext cx="54" cy="57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71" name="Rectangle 86">
                  <a:extLst>
                    <a:ext uri="{FF2B5EF4-FFF2-40B4-BE49-F238E27FC236}">
                      <a16:creationId xmlns:a16="http://schemas.microsoft.com/office/drawing/2014/main" id="{3D297AFC-C66D-894E-AE47-F4E87BF71B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" y="1069"/>
                  <a:ext cx="59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72" name="Rectangle 87">
                  <a:extLst>
                    <a:ext uri="{FF2B5EF4-FFF2-40B4-BE49-F238E27FC236}">
                      <a16:creationId xmlns:a16="http://schemas.microsoft.com/office/drawing/2014/main" id="{CD786996-1025-0D4C-A604-A48BE78F10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1069"/>
                  <a:ext cx="54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73" name="AutoShape 88">
                  <a:extLst>
                    <a:ext uri="{FF2B5EF4-FFF2-40B4-BE49-F238E27FC236}">
                      <a16:creationId xmlns:a16="http://schemas.microsoft.com/office/drawing/2014/main" id="{EBAF0E02-EDCC-BA40-B794-B4CEBED48A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pic>
            <p:nvPicPr>
              <p:cNvPr id="563" name="Picture 89" descr="desktop_computer_stylized_small">
                <a:extLst>
                  <a:ext uri="{FF2B5EF4-FFF2-40B4-BE49-F238E27FC236}">
                    <a16:creationId xmlns:a16="http://schemas.microsoft.com/office/drawing/2014/main" id="{D01682A1-7198-AA48-B9F5-9B6F0D114E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4" name="Rectangle 90">
                <a:extLst>
                  <a:ext uri="{FF2B5EF4-FFF2-40B4-BE49-F238E27FC236}">
                    <a16:creationId xmlns:a16="http://schemas.microsoft.com/office/drawing/2014/main" id="{647A01FF-63ED-C84E-8F0A-C5936FD27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2233"/>
                <a:ext cx="103" cy="9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65" name="Freeform 91">
                <a:extLst>
                  <a:ext uri="{FF2B5EF4-FFF2-40B4-BE49-F238E27FC236}">
                    <a16:creationId xmlns:a16="http://schemas.microsoft.com/office/drawing/2014/main" id="{6827B81D-6527-C248-9354-4DD1E6085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66" name="Line 92">
                <a:extLst>
                  <a:ext uri="{FF2B5EF4-FFF2-40B4-BE49-F238E27FC236}">
                    <a16:creationId xmlns:a16="http://schemas.microsoft.com/office/drawing/2014/main" id="{131F1B37-9804-2442-8CFE-712BB8CF35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2"/>
                <a:ext cx="15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pic>
            <p:nvPicPr>
              <p:cNvPr id="567" name="Picture 93" descr="tv">
                <a:extLst>
                  <a:ext uri="{FF2B5EF4-FFF2-40B4-BE49-F238E27FC236}">
                    <a16:creationId xmlns:a16="http://schemas.microsoft.com/office/drawing/2014/main" id="{BDF1EFF0-80BA-974F-98D5-E4B286967F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24" name="Group 77">
            <a:extLst>
              <a:ext uri="{FF2B5EF4-FFF2-40B4-BE49-F238E27FC236}">
                <a16:creationId xmlns:a16="http://schemas.microsoft.com/office/drawing/2014/main" id="{FC3842BA-F6A1-A943-8BC3-429F35A5934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079676" y="2243231"/>
            <a:ext cx="1034751" cy="625054"/>
            <a:chOff x="-490" y="1664"/>
            <a:chExt cx="1429" cy="842"/>
          </a:xfrm>
        </p:grpSpPr>
        <p:sp>
          <p:nvSpPr>
            <p:cNvPr id="542" name="AutoShape 78">
              <a:extLst>
                <a:ext uri="{FF2B5EF4-FFF2-40B4-BE49-F238E27FC236}">
                  <a16:creationId xmlns:a16="http://schemas.microsoft.com/office/drawing/2014/main" id="{F4CF8682-97EE-BF49-B3C0-F173095F3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1" y="1664"/>
              <a:ext cx="1429" cy="295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543" name="Group 79">
              <a:extLst>
                <a:ext uri="{FF2B5EF4-FFF2-40B4-BE49-F238E27FC236}">
                  <a16:creationId xmlns:a16="http://schemas.microsoft.com/office/drawing/2014/main" id="{56B9DA88-CC8A-C74D-8040-0B141F083A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44" name="Rectangle 80">
                <a:extLst>
                  <a:ext uri="{FF2B5EF4-FFF2-40B4-BE49-F238E27FC236}">
                    <a16:creationId xmlns:a16="http://schemas.microsoft.com/office/drawing/2014/main" id="{A1556C4D-4925-5C40-B85B-150BD64C2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" y="1922"/>
                <a:ext cx="1127" cy="584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45" name="Line 7">
                <a:extLst>
                  <a:ext uri="{FF2B5EF4-FFF2-40B4-BE49-F238E27FC236}">
                    <a16:creationId xmlns:a16="http://schemas.microsoft.com/office/drawing/2014/main" id="{6D9A0B80-B994-8746-B864-F597C4DAD7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46" name="Group 82">
                <a:extLst>
                  <a:ext uri="{FF2B5EF4-FFF2-40B4-BE49-F238E27FC236}">
                    <a16:creationId xmlns:a16="http://schemas.microsoft.com/office/drawing/2014/main" id="{7AB878AD-9002-254F-8CC0-1E24619299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52" name="Rectangle 83">
                  <a:extLst>
                    <a:ext uri="{FF2B5EF4-FFF2-40B4-BE49-F238E27FC236}">
                      <a16:creationId xmlns:a16="http://schemas.microsoft.com/office/drawing/2014/main" id="{58D02BC1-3896-6C48-AC39-2A17579D83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" y="999"/>
                  <a:ext cx="864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53" name="Rectangle 84">
                  <a:extLst>
                    <a:ext uri="{FF2B5EF4-FFF2-40B4-BE49-F238E27FC236}">
                      <a16:creationId xmlns:a16="http://schemas.microsoft.com/office/drawing/2014/main" id="{0CB6E5E4-16FB-FF49-81B9-AB7424C636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2"/>
                  <a:ext cx="54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54" name="Rectangle 85">
                  <a:extLst>
                    <a:ext uri="{FF2B5EF4-FFF2-40B4-BE49-F238E27FC236}">
                      <a16:creationId xmlns:a16="http://schemas.microsoft.com/office/drawing/2014/main" id="{D0C881FA-C4AA-C447-8DFC-9718590C38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" y="1072"/>
                  <a:ext cx="54" cy="57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55" name="Rectangle 86">
                  <a:extLst>
                    <a:ext uri="{FF2B5EF4-FFF2-40B4-BE49-F238E27FC236}">
                      <a16:creationId xmlns:a16="http://schemas.microsoft.com/office/drawing/2014/main" id="{F58E00EA-0D31-014A-89D2-9BACD30C54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7"/>
                  <a:ext cx="59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56" name="Rectangle 87">
                  <a:extLst>
                    <a:ext uri="{FF2B5EF4-FFF2-40B4-BE49-F238E27FC236}">
                      <a16:creationId xmlns:a16="http://schemas.microsoft.com/office/drawing/2014/main" id="{E02E834F-5367-AE43-AE78-3E1D6F2998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7"/>
                  <a:ext cx="54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57" name="AutoShape 88">
                  <a:extLst>
                    <a:ext uri="{FF2B5EF4-FFF2-40B4-BE49-F238E27FC236}">
                      <a16:creationId xmlns:a16="http://schemas.microsoft.com/office/drawing/2014/main" id="{F52E13E5-BFDC-9B48-AFD6-8BF4E2E34C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pic>
            <p:nvPicPr>
              <p:cNvPr id="547" name="Picture 89" descr="desktop_computer_stylized_small">
                <a:extLst>
                  <a:ext uri="{FF2B5EF4-FFF2-40B4-BE49-F238E27FC236}">
                    <a16:creationId xmlns:a16="http://schemas.microsoft.com/office/drawing/2014/main" id="{46782061-070C-624F-ABB3-A650B38E5B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8" name="Rectangle 90">
                <a:extLst>
                  <a:ext uri="{FF2B5EF4-FFF2-40B4-BE49-F238E27FC236}">
                    <a16:creationId xmlns:a16="http://schemas.microsoft.com/office/drawing/2014/main" id="{813867D0-BBA4-D644-97B2-EAABDC500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2232"/>
                <a:ext cx="103" cy="9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49" name="Freeform 91">
                <a:extLst>
                  <a:ext uri="{FF2B5EF4-FFF2-40B4-BE49-F238E27FC236}">
                    <a16:creationId xmlns:a16="http://schemas.microsoft.com/office/drawing/2014/main" id="{04C61F80-C797-2A43-9E07-8D36C1F0B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50" name="Line 92">
                <a:extLst>
                  <a:ext uri="{FF2B5EF4-FFF2-40B4-BE49-F238E27FC236}">
                    <a16:creationId xmlns:a16="http://schemas.microsoft.com/office/drawing/2014/main" id="{775B1909-4227-F444-97B1-F14F1FB52F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1"/>
                <a:ext cx="15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pic>
            <p:nvPicPr>
              <p:cNvPr id="551" name="Picture 93" descr="tv">
                <a:extLst>
                  <a:ext uri="{FF2B5EF4-FFF2-40B4-BE49-F238E27FC236}">
                    <a16:creationId xmlns:a16="http://schemas.microsoft.com/office/drawing/2014/main" id="{B1847795-731E-3940-B2A1-A2B226A674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25" name="Group 77">
            <a:extLst>
              <a:ext uri="{FF2B5EF4-FFF2-40B4-BE49-F238E27FC236}">
                <a16:creationId xmlns:a16="http://schemas.microsoft.com/office/drawing/2014/main" id="{287AA7E4-54CA-844E-AF87-E56264EE917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020975" y="1925365"/>
            <a:ext cx="1034751" cy="625054"/>
            <a:chOff x="-490" y="1664"/>
            <a:chExt cx="1429" cy="842"/>
          </a:xfrm>
        </p:grpSpPr>
        <p:sp>
          <p:nvSpPr>
            <p:cNvPr id="526" name="AutoShape 78">
              <a:extLst>
                <a:ext uri="{FF2B5EF4-FFF2-40B4-BE49-F238E27FC236}">
                  <a16:creationId xmlns:a16="http://schemas.microsoft.com/office/drawing/2014/main" id="{C41E7642-3290-4842-9222-3C6E96644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5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527" name="Group 79">
              <a:extLst>
                <a:ext uri="{FF2B5EF4-FFF2-40B4-BE49-F238E27FC236}">
                  <a16:creationId xmlns:a16="http://schemas.microsoft.com/office/drawing/2014/main" id="{3C5F0836-5CF2-E749-B3B4-C9164F5104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528" name="Rectangle 80">
                <a:extLst>
                  <a:ext uri="{FF2B5EF4-FFF2-40B4-BE49-F238E27FC236}">
                    <a16:creationId xmlns:a16="http://schemas.microsoft.com/office/drawing/2014/main" id="{D376CDA2-F18B-3F49-AFE3-B0B10C189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" y="1923"/>
                <a:ext cx="1127" cy="584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29" name="Line 7">
                <a:extLst>
                  <a:ext uri="{FF2B5EF4-FFF2-40B4-BE49-F238E27FC236}">
                    <a16:creationId xmlns:a16="http://schemas.microsoft.com/office/drawing/2014/main" id="{37A59894-2741-4D4A-8CDF-F25E9701CE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30" name="Group 82">
                <a:extLst>
                  <a:ext uri="{FF2B5EF4-FFF2-40B4-BE49-F238E27FC236}">
                    <a16:creationId xmlns:a16="http://schemas.microsoft.com/office/drawing/2014/main" id="{BE061A62-D964-DE40-B1F1-41FBA95709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536" name="Rectangle 83">
                  <a:extLst>
                    <a:ext uri="{FF2B5EF4-FFF2-40B4-BE49-F238E27FC236}">
                      <a16:creationId xmlns:a16="http://schemas.microsoft.com/office/drawing/2014/main" id="{FA602B06-9057-1D47-92F9-C0E6B376B8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" y="1000"/>
                  <a:ext cx="864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37" name="Rectangle 84">
                  <a:extLst>
                    <a:ext uri="{FF2B5EF4-FFF2-40B4-BE49-F238E27FC236}">
                      <a16:creationId xmlns:a16="http://schemas.microsoft.com/office/drawing/2014/main" id="{5BD3CCE4-36D5-1B46-A7FD-CB5B204A6F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" y="1073"/>
                  <a:ext cx="54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38" name="Rectangle 85">
                  <a:extLst>
                    <a:ext uri="{FF2B5EF4-FFF2-40B4-BE49-F238E27FC236}">
                      <a16:creationId xmlns:a16="http://schemas.microsoft.com/office/drawing/2014/main" id="{1802B9B8-7627-3E49-8C86-BAB66D025E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" y="1073"/>
                  <a:ext cx="54" cy="57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39" name="Rectangle 86">
                  <a:extLst>
                    <a:ext uri="{FF2B5EF4-FFF2-40B4-BE49-F238E27FC236}">
                      <a16:creationId xmlns:a16="http://schemas.microsoft.com/office/drawing/2014/main" id="{83D7E963-6D7B-B44C-916F-650F75A71D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59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40" name="Rectangle 87">
                  <a:extLst>
                    <a:ext uri="{FF2B5EF4-FFF2-40B4-BE49-F238E27FC236}">
                      <a16:creationId xmlns:a16="http://schemas.microsoft.com/office/drawing/2014/main" id="{EA18CE1F-FE4F-7544-A37F-44D2310E04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541" name="AutoShape 88">
                  <a:extLst>
                    <a:ext uri="{FF2B5EF4-FFF2-40B4-BE49-F238E27FC236}">
                      <a16:creationId xmlns:a16="http://schemas.microsoft.com/office/drawing/2014/main" id="{231D8DF4-C9A7-8542-924A-6CF22A5AA1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pic>
            <p:nvPicPr>
              <p:cNvPr id="531" name="Picture 89" descr="desktop_computer_stylized_small">
                <a:extLst>
                  <a:ext uri="{FF2B5EF4-FFF2-40B4-BE49-F238E27FC236}">
                    <a16:creationId xmlns:a16="http://schemas.microsoft.com/office/drawing/2014/main" id="{2A67F404-25EF-E542-ABFE-5FD2F78D99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2" name="Rectangle 90">
                <a:extLst>
                  <a:ext uri="{FF2B5EF4-FFF2-40B4-BE49-F238E27FC236}">
                    <a16:creationId xmlns:a16="http://schemas.microsoft.com/office/drawing/2014/main" id="{91C1B0D7-2818-D946-BBD7-E30EF1880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2233"/>
                <a:ext cx="103" cy="9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33" name="Freeform 91">
                <a:extLst>
                  <a:ext uri="{FF2B5EF4-FFF2-40B4-BE49-F238E27FC236}">
                    <a16:creationId xmlns:a16="http://schemas.microsoft.com/office/drawing/2014/main" id="{3A4CC558-FE68-5042-98E3-4318501AF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37 w 381"/>
                  <a:gd name="T1" fmla="*/ 274 h 274"/>
                  <a:gd name="T2" fmla="*/ 37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4" name="Line 92">
                <a:extLst>
                  <a:ext uri="{FF2B5EF4-FFF2-40B4-BE49-F238E27FC236}">
                    <a16:creationId xmlns:a16="http://schemas.microsoft.com/office/drawing/2014/main" id="{ABAF1BEB-04CA-3B48-8C67-7DE8731FA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1"/>
                <a:ext cx="15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endParaRPr>
              </a:p>
            </p:txBody>
          </p:sp>
          <p:pic>
            <p:nvPicPr>
              <p:cNvPr id="535" name="Picture 93" descr="tv">
                <a:extLst>
                  <a:ext uri="{FF2B5EF4-FFF2-40B4-BE49-F238E27FC236}">
                    <a16:creationId xmlns:a16="http://schemas.microsoft.com/office/drawing/2014/main" id="{923D2FEA-B28C-CC4B-9A26-BE41579D5E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2BA54-F65A-79C2-3191-649F065A7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3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Tóm tắt các giao thức 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1219199" y="1414670"/>
            <a:ext cx="10588487" cy="4906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hân </a:t>
            </a:r>
            <a:r>
              <a:rPr lang="en-US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oạch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kênh, 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theo thời gian, tần 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ố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hoặc mã</a:t>
            </a:r>
          </a:p>
          <a:p>
            <a:pPr marL="69056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chia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thời gian,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chia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tần số</a:t>
            </a: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ruy cập ngẫu nhiên 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(động),</a:t>
            </a:r>
          </a:p>
          <a:p>
            <a:pPr marL="69056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ALOHA, S-ALOHA, CSMA, CSMA/CD</a:t>
            </a:r>
          </a:p>
          <a:p>
            <a:pPr marL="69056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ảm biến sóng mang: dễ dàng trong một số công nghệ (có dây), khó trong các công nghệ khác (không dây)</a:t>
            </a:r>
          </a:p>
          <a:p>
            <a:pPr marL="69056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CSMA/CD được sử dụng trong Ethernet</a:t>
            </a:r>
          </a:p>
          <a:p>
            <a:pPr marL="69056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CSMA/CA được sử dụng trong 802.11</a:t>
            </a: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279400" algn="l"/>
              </a:tabLst>
              <a:defRPr/>
            </a:pP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Luân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phiên</a:t>
            </a:r>
            <a:endParaRPr kumimoji="0" lang="vi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056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phiên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Token passing</a:t>
            </a:r>
            <a:endParaRPr kumimoji="0" lang="vi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056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Bluetooth, FDDI,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Token ring</a:t>
            </a:r>
            <a:endParaRPr kumimoji="0" lang="vi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34CE6-64E2-9A57-5041-EA95B2645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10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7" y="175837"/>
            <a:ext cx="10638183" cy="895553"/>
          </a:xfrm>
        </p:spPr>
        <p:txBody>
          <a:bodyPr>
            <a:normAutofit/>
          </a:bodyPr>
          <a:lstStyle/>
          <a:p>
            <a:r>
              <a:rPr lang="en-US" altLang="en-US" sz="4400" dirty="0" err="1">
                <a:cs typeface="Calibri" panose="020F0502020204030204" pitchFamily="34" charset="0"/>
              </a:rPr>
              <a:t>Tầng</a:t>
            </a:r>
            <a:r>
              <a:rPr lang="vi" altLang="en-US" sz="4400" dirty="0">
                <a:cs typeface="Calibri" panose="020F0502020204030204" pitchFamily="34" charset="0"/>
              </a:rPr>
              <a:t> liên kết</a:t>
            </a:r>
            <a:r>
              <a:rPr lang="en-US" altLang="en-US" sz="4400" dirty="0">
                <a:cs typeface="Calibri" panose="020F0502020204030204" pitchFamily="34" charset="0"/>
              </a:rPr>
              <a:t>, </a:t>
            </a:r>
            <a:r>
              <a:rPr lang="vi" altLang="en-US" sz="4400" dirty="0">
                <a:cs typeface="Calibri" panose="020F0502020204030204" pitchFamily="34" charset="0"/>
              </a:rPr>
              <a:t>LAN: </a:t>
            </a:r>
            <a:r>
              <a:rPr lang="en-SG" altLang="en-US" sz="4400" dirty="0" err="1">
                <a:cs typeface="Calibri" panose="020F0502020204030204" pitchFamily="34" charset="0"/>
              </a:rPr>
              <a:t>nội</a:t>
            </a:r>
            <a:r>
              <a:rPr lang="en-SG" altLang="en-US" sz="4400" dirty="0">
                <a:cs typeface="Calibri" panose="020F0502020204030204" pitchFamily="34" charset="0"/>
              </a:rPr>
              <a:t> dung </a:t>
            </a:r>
            <a:r>
              <a:rPr lang="en-SG" altLang="en-US" sz="4400" dirty="0" err="1">
                <a:cs typeface="Calibri" panose="020F0502020204030204" pitchFamily="34" charset="0"/>
              </a:rPr>
              <a:t>chính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3" y="1891814"/>
            <a:ext cx="4410862" cy="330814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980265" y="1388119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2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None/>
              <a:tabLst/>
              <a:defRPr/>
            </a:pPr>
            <a:r>
              <a:rPr kumimoji="0" lang="en-SG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G</a:t>
            </a:r>
            <a:r>
              <a:rPr kumimoji="0" lang="vi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iới thiệu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hát hiện lỗi, sửa lỗi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giao thức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đa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truy cập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ạng LAN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Đ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ịa chỉ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MAC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, ARP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Switch</a:t>
            </a:r>
            <a:endParaRPr kumimoji="0" lang="vi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VLAN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Ngữ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cảnh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của một yêu cầu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dịch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vụ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web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A52B7-0478-1ADA-8C65-92CB5C42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51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7" y="175837"/>
            <a:ext cx="10638183" cy="672461"/>
          </a:xfrm>
        </p:spPr>
        <p:txBody>
          <a:bodyPr>
            <a:noAutofit/>
          </a:bodyPr>
          <a:lstStyle/>
          <a:p>
            <a:r>
              <a:rPr lang="en-US" altLang="en-US" sz="4000" dirty="0" err="1">
                <a:cs typeface="Calibri" panose="020F0502020204030204" pitchFamily="34" charset="0"/>
              </a:rPr>
              <a:t>Tầng</a:t>
            </a:r>
            <a:r>
              <a:rPr lang="vi" altLang="en-US" sz="4000" dirty="0">
                <a:cs typeface="Calibri" panose="020F0502020204030204" pitchFamily="34" charset="0"/>
              </a:rPr>
              <a:t> liên kết, </a:t>
            </a:r>
            <a:r>
              <a:rPr lang="en-US" altLang="en-US" sz="4000" dirty="0">
                <a:cs typeface="Calibri" panose="020F0502020204030204" pitchFamily="34" charset="0"/>
              </a:rPr>
              <a:t>L</a:t>
            </a:r>
            <a:r>
              <a:rPr lang="vi" altLang="en-US" sz="4000" dirty="0">
                <a:cs typeface="Calibri" panose="020F0502020204030204" pitchFamily="34" charset="0"/>
              </a:rPr>
              <a:t>AN</a:t>
            </a:r>
            <a:endParaRPr lang="en-US" sz="40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961" y="1891814"/>
            <a:ext cx="4543065" cy="34072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958467" y="1233889"/>
            <a:ext cx="5442333" cy="5180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G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iới thiệu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hát hiện lỗi, sửa lỗi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N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hiều giao thức truy cập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kumimoji="0" lang="vi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ạng LAN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Đ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ịnh địa chỉ, ARP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Switch</a:t>
            </a:r>
            <a:endParaRPr kumimoji="0" lang="vi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VLAN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Ngữ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cảnh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của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một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yêu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cầu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dịch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vụ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web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80AE90-C0A2-C10B-9B39-0CF440AA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5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Đ</a:t>
            </a:r>
            <a:r>
              <a:rPr lang="vi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ịa chỉ MAC</a:t>
            </a:r>
            <a:r>
              <a:rPr lang="en-SG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(Media Access Control)</a:t>
            </a:r>
            <a:endParaRPr lang="en-US" sz="4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EBB3351-6E63-CD4D-9FD2-D6498F65C79A}"/>
              </a:ext>
            </a:extLst>
          </p:cNvPr>
          <p:cNvSpPr txBox="1">
            <a:spLocks noChangeArrowheads="1"/>
          </p:cNvSpPr>
          <p:nvPr/>
        </p:nvSpPr>
        <p:spPr>
          <a:xfrm>
            <a:off x="877957" y="1128386"/>
            <a:ext cx="10475844" cy="1981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Địa chỉ IP 32 bit: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SG" sz="2800" dirty="0">
                <a:solidFill>
                  <a:prstClr val="black"/>
                </a:solidFill>
              </a:rPr>
              <a:t>Đ</a:t>
            </a:r>
            <a:r>
              <a:rPr kumimoji="0" lang="en-SG" sz="28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ịa</a:t>
            </a:r>
            <a:r>
              <a:rPr kumimoji="0" lang="en-SG" sz="2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chỉ</a:t>
            </a:r>
            <a:r>
              <a:rPr kumimoji="0" lang="en-SG" sz="2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tầng</a:t>
            </a:r>
            <a:r>
              <a:rPr kumimoji="0" lang="vi" sz="2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mạng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cho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các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cổng</a:t>
            </a:r>
            <a:endParaRPr kumimoji="0" lang="vi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</a:rPr>
              <a:t>Đ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ược sử dụng để chuyển tiếp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tầng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 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tầng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mạng)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í dụ: 128.119.40.136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F51F861-D4AD-CD46-A67F-018CCE6A2B4D}"/>
              </a:ext>
            </a:extLst>
          </p:cNvPr>
          <p:cNvSpPr txBox="1">
            <a:spLocks noChangeArrowheads="1"/>
          </p:cNvSpPr>
          <p:nvPr/>
        </p:nvSpPr>
        <p:spPr>
          <a:xfrm>
            <a:off x="925425" y="3066397"/>
            <a:ext cx="10903227" cy="25092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vi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Địa chỉ MAC (hoặc</a:t>
            </a:r>
            <a:r>
              <a:rPr kumimoji="0" lang="en-SG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địa</a:t>
            </a:r>
            <a:r>
              <a:rPr kumimoji="0" lang="en-SG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chỉ</a:t>
            </a:r>
            <a:r>
              <a:rPr kumimoji="0" lang="vi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LAN</a:t>
            </a:r>
            <a:r>
              <a:rPr kumimoji="0" lang="en-SG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SG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địa</a:t>
            </a:r>
            <a:r>
              <a:rPr kumimoji="0" lang="en-SG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chỉ</a:t>
            </a:r>
            <a:r>
              <a:rPr kumimoji="0" lang="en-SG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vật lý hoặc </a:t>
            </a:r>
            <a:r>
              <a:rPr kumimoji="0" lang="en-SG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địa</a:t>
            </a:r>
            <a:r>
              <a:rPr kumimoji="0" lang="en-SG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chỉ</a:t>
            </a:r>
            <a:r>
              <a:rPr kumimoji="0" lang="en-SG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Ethernet):</a:t>
            </a:r>
            <a:r>
              <a:rPr kumimoji="0" lang="vi" sz="3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kumimoji="0" lang="vi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hức năng:</a:t>
            </a:r>
            <a:r>
              <a:rPr kumimoji="0" lang="vi" sz="30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3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được sử dụng “cục bộ” để chuyển </a:t>
            </a:r>
            <a:r>
              <a:rPr kumimoji="0" lang="en-SG" sz="3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sz="3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từ </a:t>
            </a:r>
            <a:r>
              <a:rPr kumimoji="0" lang="en-SG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một</a:t>
            </a:r>
            <a:r>
              <a:rPr kumimoji="0" lang="en-SG" sz="3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cổng</a:t>
            </a:r>
            <a:r>
              <a:rPr kumimoji="0" lang="en-SG" sz="3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vật</a:t>
            </a:r>
            <a:r>
              <a:rPr kumimoji="0" lang="en-SG" sz="3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lý</a:t>
            </a:r>
            <a:r>
              <a:rPr kumimoji="0" lang="en-SG" sz="3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3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này sang </a:t>
            </a:r>
            <a:r>
              <a:rPr kumimoji="0" lang="en-SG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một</a:t>
            </a:r>
            <a:r>
              <a:rPr kumimoji="0" lang="en-SG" sz="3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cổng</a:t>
            </a:r>
            <a:r>
              <a:rPr kumimoji="0" lang="vi" sz="3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khác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có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3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kết nối vật lý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với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nó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3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(cùng mạng IP)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Địa chỉ MAC 48 bit (hầu hết các mạng LAN) được ghi trong ROM</a:t>
            </a:r>
            <a:r>
              <a:rPr kumimoji="0" lang="en-SG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của</a:t>
            </a:r>
            <a:r>
              <a:rPr kumimoji="0" lang="vi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NIC, đôi khi cũng có thể cài đặt</a:t>
            </a:r>
            <a:r>
              <a:rPr kumimoji="0" lang="en-SG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bằng</a:t>
            </a:r>
            <a:r>
              <a:rPr kumimoji="0" lang="vi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phần mềm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3974C1-45B4-5341-A96C-26EFA0BC954B}"/>
              </a:ext>
            </a:extLst>
          </p:cNvPr>
          <p:cNvGrpSpPr/>
          <p:nvPr/>
        </p:nvGrpSpPr>
        <p:grpSpPr>
          <a:xfrm>
            <a:off x="912934" y="5533272"/>
            <a:ext cx="10903227" cy="903016"/>
            <a:chOff x="912934" y="5533272"/>
            <a:chExt cx="10903227" cy="903016"/>
          </a:xfrm>
        </p:grpSpPr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4108502E-90D7-684B-A7CF-A0EB238E3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9171" y="5789957"/>
              <a:ext cx="325602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ký hiệu thập lục phân (</a:t>
              </a:r>
              <a:r>
                <a:rPr kumimoji="0" lang="en-SG" sz="1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hệ</a:t>
              </a:r>
              <a:r>
                <a:rPr kumimoji="0" lang="en-SG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</a:t>
              </a:r>
              <a:r>
                <a:rPr kumimoji="0" lang="vi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16</a:t>
              </a:r>
              <a:r>
                <a:rPr kumimoji="0" lang="en-SG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</a:t>
              </a:r>
              <a:r>
                <a:rPr kumimoji="0" lang="vi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(mỗi “ </a:t>
              </a:r>
              <a:r>
                <a:rPr kumimoji="0" lang="en-SG" sz="1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ký</a:t>
              </a:r>
              <a:r>
                <a:rPr kumimoji="0" lang="en-SG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</a:t>
              </a:r>
              <a:r>
                <a:rPr kumimoji="0" lang="en-SG" sz="1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tự</a:t>
              </a:r>
              <a:r>
                <a:rPr kumimoji="0" lang="vi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” đại diện cho 4 bit)</a:t>
              </a: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F3EB23B5-9722-524B-A947-6BAB90B5B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21744" y="5895906"/>
              <a:ext cx="623681" cy="213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D04D30B9-A03D-3D4E-82B8-D739C54E39F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12934" y="5533272"/>
              <a:ext cx="10903227" cy="5827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953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V</a:t>
              </a:r>
              <a:r>
                <a:rPr kumimoji="0" lang="vi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í dụ: 1A-2F-BB-76-09-AD</a:t>
              </a:r>
            </a:p>
            <a:p>
              <a:pPr marL="6953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charset="0"/>
                <a:ea typeface="+mn-ea"/>
                <a:cs typeface="+mn-cs"/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7BE5AE-81B1-DA7E-FFE3-356C71F1A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51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8734" y="4271477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3225" y="3351624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94" y="5298866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Đ</a:t>
            </a:r>
            <a:r>
              <a:rPr lang="vi" sz="40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ịa chỉ MAC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5" name="Text Box 4">
            <a:extLst>
              <a:ext uri="{FF2B5EF4-FFF2-40B4-BE49-F238E27FC236}">
                <a16:creationId xmlns:a16="http://schemas.microsoft.com/office/drawing/2014/main" id="{639A8D23-CDBF-2646-8186-B37431299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16922"/>
            <a:ext cx="986994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0" dirty="0">
                <a:solidFill>
                  <a:srgbClr val="000000"/>
                </a:solidFill>
                <a:latin typeface="+mn-lt"/>
              </a:rPr>
              <a:t>M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ỗi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cổng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trên mạng LAN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có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:</a:t>
            </a:r>
            <a:endParaRPr kumimoji="0" lang="vi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 charset="0"/>
              <a:cs typeface="+mn-cs"/>
            </a:endParaRPr>
          </a:p>
          <a:p>
            <a:pPr marL="457200" marR="0" lvl="0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sz="2800" i="0" dirty="0">
                <a:solidFill>
                  <a:srgbClr val="000000"/>
                </a:solidFill>
                <a:latin typeface="+mn-lt"/>
              </a:rPr>
              <a:t>Đ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ịa chỉ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MAC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48 bit duy nhất</a:t>
            </a:r>
          </a:p>
          <a:p>
            <a:pPr marL="457200" marR="0" lvl="0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ó địa chỉ IP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cục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bộ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32 bit duy nhất (như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ví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dụ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dưới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đây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)</a:t>
            </a: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425937" y="3593615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46825" y="4320484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2" name="Text Box 24">
            <a:extLst>
              <a:ext uri="{FF2B5EF4-FFF2-40B4-BE49-F238E27FC236}">
                <a16:creationId xmlns:a16="http://schemas.microsoft.com/office/drawing/2014/main" id="{0B96A29F-FA92-4046-A8C4-553BE3BB4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0648" y="3308137"/>
            <a:ext cx="178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1A-2F-BB-76-09-AD</a:t>
            </a: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5327" y="4436502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9197" y="4779066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58-23-D7-FA-20-B0</a:t>
            </a:r>
          </a:p>
        </p:txBody>
      </p:sp>
      <p:sp>
        <p:nvSpPr>
          <p:cNvPr id="56" name="Line 28">
            <a:extLst>
              <a:ext uri="{FF2B5EF4-FFF2-40B4-BE49-F238E27FC236}">
                <a16:creationId xmlns:a16="http://schemas.microsoft.com/office/drawing/2014/main" id="{75320AB1-33FB-E441-96FA-8A3695961F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62781" y="5733635"/>
            <a:ext cx="3603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7" name="Text Box 29">
            <a:extLst>
              <a:ext uri="{FF2B5EF4-FFF2-40B4-BE49-F238E27FC236}">
                <a16:creationId xmlns:a16="http://schemas.microsoft.com/office/drawing/2014/main" id="{5200AA6C-1F84-3F41-9A67-F6A4557B0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5122" y="5577774"/>
            <a:ext cx="174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0C-C4-11-6F-E3-98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35234" y="4427052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659" y="4801702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71-65-F7-2B-08-53</a:t>
            </a:r>
          </a:p>
        </p:txBody>
      </p:sp>
      <p:sp>
        <p:nvSpPr>
          <p:cNvPr id="60" name="Text Box 32">
            <a:extLst>
              <a:ext uri="{FF2B5EF4-FFF2-40B4-BE49-F238E27FC236}">
                <a16:creationId xmlns:a16="http://schemas.microsoft.com/office/drawing/2014/main" id="{4D80277F-6853-7C4B-8A3B-77BAE9A5A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374" y="3992146"/>
            <a:ext cx="217335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  </a:t>
            </a: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mạng LAN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(có dây hoặc không dây)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137.196.7/24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853" y="3353446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030223" y="2820774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597155" y="4139781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678" y="5606756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031860" y="4201701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3922434" y="3893652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7880069" y="4049022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4DD163-DABA-C240-A6C6-E33234DB2F4D}"/>
              </a:ext>
            </a:extLst>
          </p:cNvPr>
          <p:cNvCxnSpPr/>
          <p:nvPr/>
        </p:nvCxnSpPr>
        <p:spPr>
          <a:xfrm flipH="1">
            <a:off x="6719722" y="3486836"/>
            <a:ext cx="2548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5832544" y="5800310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7" name="Text Box 33">
            <a:extLst>
              <a:ext uri="{FF2B5EF4-FFF2-40B4-BE49-F238E27FC236}">
                <a16:creationId xmlns:a16="http://schemas.microsoft.com/office/drawing/2014/main" id="{4D60F09C-EEAE-8949-89C9-70CE657C8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458" y="309369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137.196.7.78</a:t>
            </a:r>
          </a:p>
        </p:txBody>
      </p: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3609" y="497784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137.196.7.14</a:t>
            </a:r>
          </a:p>
        </p:txBody>
      </p:sp>
      <p:sp>
        <p:nvSpPr>
          <p:cNvPr id="89" name="Text Box 39">
            <a:extLst>
              <a:ext uri="{FF2B5EF4-FFF2-40B4-BE49-F238E27FC236}">
                <a16:creationId xmlns:a16="http://schemas.microsoft.com/office/drawing/2014/main" id="{2D84C91A-F7A7-644A-9323-5E12ED7E9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75" y="5795342"/>
            <a:ext cx="12176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137.196.7.88</a:t>
            </a:r>
          </a:p>
        </p:txBody>
      </p: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2352" y="5017604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3C0C7-6545-0B70-0C90-0898FFFB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71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Đ</a:t>
            </a:r>
            <a:r>
              <a:rPr lang="vi" sz="40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ịa chỉ MAC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B986A0BA-C01E-D148-B175-80505AC80C09}"/>
              </a:ext>
            </a:extLst>
          </p:cNvPr>
          <p:cNvSpPr txBox="1">
            <a:spLocks noChangeArrowheads="1"/>
          </p:cNvSpPr>
          <p:nvPr/>
        </p:nvSpPr>
        <p:spPr>
          <a:xfrm>
            <a:off x="1010477" y="1167789"/>
            <a:ext cx="10237745" cy="5286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Phân bổ địa chỉ MAC do IEEE quản lý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Mỗi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nhà sản xuất mua một phần không gian địa chỉ MAC (để đảm bảo tính duy nhất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trên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toàn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cầu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So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sánh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với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đời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thật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Địa chỉ MAC: như Số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CMND</a:t>
            </a:r>
            <a:endParaRPr kumimoji="0" lang="vi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Địa chỉ IP: như địa chỉ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nhà</a:t>
            </a:r>
            <a:endParaRPr kumimoji="0" lang="vi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Địa chỉ MAC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cứng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 tính di động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ó thể di chuyển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cổng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từ mạng LAN này sang mạng LAN khác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Tới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vị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trí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mới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thì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gọi lại địa chỉ IP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là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không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thể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do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phụ thuộc vào mạng con IP mà nút được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thêm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vào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.</a:t>
            </a:r>
            <a:endParaRPr kumimoji="0" lang="vi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8D281-A59A-C761-A143-04DEE046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1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7" y="175838"/>
            <a:ext cx="10638183" cy="667344"/>
          </a:xfrm>
        </p:spPr>
        <p:txBody>
          <a:bodyPr>
            <a:normAutofit fontScale="90000"/>
          </a:bodyPr>
          <a:lstStyle/>
          <a:p>
            <a:r>
              <a:rPr lang="vi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ARP</a:t>
            </a:r>
            <a:r>
              <a:rPr lang="en-SG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 (address resolution protocol)</a:t>
            </a:r>
            <a:r>
              <a:rPr lang="vi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: giao thức phân giải địa chỉ</a:t>
            </a:r>
            <a:r>
              <a:rPr lang="en-SG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 </a:t>
            </a:r>
            <a:endParaRPr lang="en-US" sz="4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1271A-DBC6-204B-8B80-84096104E623}"/>
              </a:ext>
            </a:extLst>
          </p:cNvPr>
          <p:cNvSpPr txBox="1">
            <a:spLocks noChangeArrowheads="1"/>
          </p:cNvSpPr>
          <p:nvPr/>
        </p:nvSpPr>
        <p:spPr>
          <a:xfrm>
            <a:off x="5905041" y="2256463"/>
            <a:ext cx="5739787" cy="1274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Bảng ARP: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mỗi nút IP (máy chủ, bộ định tuyến) trên mạng LAN có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một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bảng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để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8DB7D2E6-BC71-6342-8A7E-D3134900B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592" y="1314450"/>
            <a:ext cx="1103434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Câu hỏi: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cách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nào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để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 xác định địa chỉ MAC của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một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cổng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,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khi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 biết địa chỉ IP của nó?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6F90A8E-A97F-4B47-8617-1E0B801A3FBF}"/>
              </a:ext>
            </a:extLst>
          </p:cNvPr>
          <p:cNvGrpSpPr/>
          <p:nvPr/>
        </p:nvGrpSpPr>
        <p:grpSpPr>
          <a:xfrm>
            <a:off x="948563" y="2990022"/>
            <a:ext cx="4847955" cy="2799867"/>
            <a:chOff x="3970059" y="2973174"/>
            <a:chExt cx="6053187" cy="3638349"/>
          </a:xfrm>
        </p:grpSpPr>
        <p:sp>
          <p:nvSpPr>
            <p:cNvPr id="51" name="Line 19">
              <a:extLst>
                <a:ext uri="{FF2B5EF4-FFF2-40B4-BE49-F238E27FC236}">
                  <a16:creationId xmlns:a16="http://schemas.microsoft.com/office/drawing/2014/main" id="{EFCCF237-D462-A848-A2F9-0B5DDED1E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1134" y="4423877"/>
              <a:ext cx="9017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2" name="Line 20">
              <a:extLst>
                <a:ext uri="{FF2B5EF4-FFF2-40B4-BE49-F238E27FC236}">
                  <a16:creationId xmlns:a16="http://schemas.microsoft.com/office/drawing/2014/main" id="{26F73C0C-F34D-EB41-919F-BDF66A1E55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5625" y="3504024"/>
              <a:ext cx="0" cy="6556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3" name="Line 22">
              <a:extLst>
                <a:ext uri="{FF2B5EF4-FFF2-40B4-BE49-F238E27FC236}">
                  <a16:creationId xmlns:a16="http://schemas.microsoft.com/office/drawing/2014/main" id="{F5CD6898-8663-6D43-BAA6-A8946A48AD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11994" y="5451266"/>
              <a:ext cx="0" cy="438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BC091F0C-CFB4-544C-B235-9FB23A12B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337" y="3746015"/>
              <a:ext cx="2046288" cy="2049462"/>
            </a:xfrm>
            <a:custGeom>
              <a:avLst/>
              <a:gdLst>
                <a:gd name="T0" fmla="*/ 2147483647 w 1292"/>
                <a:gd name="T1" fmla="*/ 2147483647 h 1255"/>
                <a:gd name="T2" fmla="*/ 2147483647 w 1292"/>
                <a:gd name="T3" fmla="*/ 2147483647 h 1255"/>
                <a:gd name="T4" fmla="*/ 2147483647 w 1292"/>
                <a:gd name="T5" fmla="*/ 2147483647 h 1255"/>
                <a:gd name="T6" fmla="*/ 2147483647 w 1292"/>
                <a:gd name="T7" fmla="*/ 2147483647 h 1255"/>
                <a:gd name="T8" fmla="*/ 2147483647 w 1292"/>
                <a:gd name="T9" fmla="*/ 2147483647 h 1255"/>
                <a:gd name="T10" fmla="*/ 2147483647 w 1292"/>
                <a:gd name="T11" fmla="*/ 2147483647 h 1255"/>
                <a:gd name="T12" fmla="*/ 2147483647 w 1292"/>
                <a:gd name="T13" fmla="*/ 2147483647 h 1255"/>
                <a:gd name="T14" fmla="*/ 2147483647 w 1292"/>
                <a:gd name="T15" fmla="*/ 2147483647 h 1255"/>
                <a:gd name="T16" fmla="*/ 2147483647 w 1292"/>
                <a:gd name="T17" fmla="*/ 2147483647 h 1255"/>
                <a:gd name="T18" fmla="*/ 2147483647 w 1292"/>
                <a:gd name="T19" fmla="*/ 2147483647 h 1255"/>
                <a:gd name="T20" fmla="*/ 2147483647 w 1292"/>
                <a:gd name="T21" fmla="*/ 2147483647 h 1255"/>
                <a:gd name="T22" fmla="*/ 2147483647 w 1292"/>
                <a:gd name="T23" fmla="*/ 214748364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5" name="Line 21">
              <a:extLst>
                <a:ext uri="{FF2B5EF4-FFF2-40B4-BE49-F238E27FC236}">
                  <a16:creationId xmlns:a16="http://schemas.microsoft.com/office/drawing/2014/main" id="{1F2D744C-309E-1748-8CEF-A191DA937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99225" y="4472884"/>
              <a:ext cx="7969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6" name="Text Box 24">
              <a:extLst>
                <a:ext uri="{FF2B5EF4-FFF2-40B4-BE49-F238E27FC236}">
                  <a16:creationId xmlns:a16="http://schemas.microsoft.com/office/drawing/2014/main" id="{CBB39874-5BD1-5D4B-8E31-25BEBA292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3047" y="3460537"/>
              <a:ext cx="1998238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1A-2F-BB-76-09-AD</a:t>
              </a:r>
            </a:p>
          </p:txBody>
        </p:sp>
        <p:sp>
          <p:nvSpPr>
            <p:cNvPr id="57" name="Line 26">
              <a:extLst>
                <a:ext uri="{FF2B5EF4-FFF2-40B4-BE49-F238E27FC236}">
                  <a16:creationId xmlns:a16="http://schemas.microsoft.com/office/drawing/2014/main" id="{7C2882E3-6473-EB4E-9538-2CCE1D1E68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57727" y="4588902"/>
              <a:ext cx="0" cy="3730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8" name="Text Box 27">
              <a:extLst>
                <a:ext uri="{FF2B5EF4-FFF2-40B4-BE49-F238E27FC236}">
                  <a16:creationId xmlns:a16="http://schemas.microsoft.com/office/drawing/2014/main" id="{5C7845EB-10F3-1149-A9A1-1A0A55753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597" y="4931465"/>
              <a:ext cx="196164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58-23-D7-FA-20-B0</a:t>
              </a:r>
            </a:p>
          </p:txBody>
        </p:sp>
        <p:sp>
          <p:nvSpPr>
            <p:cNvPr id="59" name="Line 28">
              <a:extLst>
                <a:ext uri="{FF2B5EF4-FFF2-40B4-BE49-F238E27FC236}">
                  <a16:creationId xmlns:a16="http://schemas.microsoft.com/office/drawing/2014/main" id="{8915AAD7-DFE8-3C4C-854D-2C0B5A246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5181" y="5886035"/>
              <a:ext cx="3603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0" name="Text Box 29">
              <a:extLst>
                <a:ext uri="{FF2B5EF4-FFF2-40B4-BE49-F238E27FC236}">
                  <a16:creationId xmlns:a16="http://schemas.microsoft.com/office/drawing/2014/main" id="{07636FFE-5FCF-0A44-960C-F51BD2EC9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7522" y="5730174"/>
              <a:ext cx="193586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0C-C4-11-6F-E3-98</a:t>
              </a:r>
            </a:p>
          </p:txBody>
        </p:sp>
        <p:sp>
          <p:nvSpPr>
            <p:cNvPr id="61" name="Line 30">
              <a:extLst>
                <a:ext uri="{FF2B5EF4-FFF2-40B4-BE49-F238E27FC236}">
                  <a16:creationId xmlns:a16="http://schemas.microsoft.com/office/drawing/2014/main" id="{65842429-83E8-C843-8F18-759730DAB2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87634" y="4579452"/>
              <a:ext cx="0" cy="3730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2" name="Text Box 31">
              <a:extLst>
                <a:ext uri="{FF2B5EF4-FFF2-40B4-BE49-F238E27FC236}">
                  <a16:creationId xmlns:a16="http://schemas.microsoft.com/office/drawing/2014/main" id="{7472F3E3-B59C-CE45-A51F-F369BE06C2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059" y="4954102"/>
              <a:ext cx="193586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71-65-F7-2B-08-53</a:t>
              </a:r>
            </a:p>
          </p:txBody>
        </p:sp>
        <p:sp>
          <p:nvSpPr>
            <p:cNvPr id="63" name="Text Box 32">
              <a:extLst>
                <a:ext uri="{FF2B5EF4-FFF2-40B4-BE49-F238E27FC236}">
                  <a16:creationId xmlns:a16="http://schemas.microsoft.com/office/drawing/2014/main" id="{76E01186-F965-E044-8ADB-FE380CAFC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3947" y="4420079"/>
              <a:ext cx="2173356" cy="479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mạng LAN</a:t>
              </a:r>
            </a:p>
          </p:txBody>
        </p:sp>
        <p:sp>
          <p:nvSpPr>
            <p:cNvPr id="64" name="Rectangle 37">
              <a:extLst>
                <a:ext uri="{FF2B5EF4-FFF2-40B4-BE49-F238E27FC236}">
                  <a16:creationId xmlns:a16="http://schemas.microsoft.com/office/drawing/2014/main" id="{54AF773F-51B4-F84F-A15B-941A3EE37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1253" y="3505846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65" name="Group 44">
              <a:extLst>
                <a:ext uri="{FF2B5EF4-FFF2-40B4-BE49-F238E27FC236}">
                  <a16:creationId xmlns:a16="http://schemas.microsoft.com/office/drawing/2014/main" id="{85EE06A5-9204-7B4E-B07F-32BA1B5EDB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82623" y="2973174"/>
              <a:ext cx="812800" cy="658813"/>
              <a:chOff x="-44" y="1473"/>
              <a:chExt cx="981" cy="1105"/>
            </a:xfrm>
          </p:grpSpPr>
          <p:pic>
            <p:nvPicPr>
              <p:cNvPr id="83" name="Picture 45" descr="desktop_computer_stylized_medium">
                <a:extLst>
                  <a:ext uri="{FF2B5EF4-FFF2-40B4-BE49-F238E27FC236}">
                    <a16:creationId xmlns:a16="http://schemas.microsoft.com/office/drawing/2014/main" id="{23C296A6-6B32-A64A-9411-85507BE075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" name="Freeform 46">
                <a:extLst>
                  <a:ext uri="{FF2B5EF4-FFF2-40B4-BE49-F238E27FC236}">
                    <a16:creationId xmlns:a16="http://schemas.microsoft.com/office/drawing/2014/main" id="{42ECB958-418E-FB44-BE70-E256C588C7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BAB24AC1-02B1-BF40-BED4-B66E7B0C5E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749555" y="4292181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7" name="Rectangle 37">
              <a:extLst>
                <a:ext uri="{FF2B5EF4-FFF2-40B4-BE49-F238E27FC236}">
                  <a16:creationId xmlns:a16="http://schemas.microsoft.com/office/drawing/2014/main" id="{6A5793AF-4220-9B4D-8408-5F7BDDF46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078" y="5759156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8" name="Rectangle 37">
              <a:extLst>
                <a:ext uri="{FF2B5EF4-FFF2-40B4-BE49-F238E27FC236}">
                  <a16:creationId xmlns:a16="http://schemas.microsoft.com/office/drawing/2014/main" id="{6D089618-C037-1B4F-A97C-2B85FEFFE1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184260" y="4354101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69" name="Group 38">
              <a:extLst>
                <a:ext uri="{FF2B5EF4-FFF2-40B4-BE49-F238E27FC236}">
                  <a16:creationId xmlns:a16="http://schemas.microsoft.com/office/drawing/2014/main" id="{4EFC04DC-8B24-2C45-BBD0-44DC6D0A36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4834" y="4046052"/>
              <a:ext cx="812800" cy="658813"/>
              <a:chOff x="-44" y="1473"/>
              <a:chExt cx="981" cy="1105"/>
            </a:xfrm>
          </p:grpSpPr>
          <p:pic>
            <p:nvPicPr>
              <p:cNvPr id="81" name="Picture 39" descr="desktop_computer_stylized_medium">
                <a:extLst>
                  <a:ext uri="{FF2B5EF4-FFF2-40B4-BE49-F238E27FC236}">
                    <a16:creationId xmlns:a16="http://schemas.microsoft.com/office/drawing/2014/main" id="{39121052-FCC5-AA42-AFDF-F25E678CE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Freeform 40">
                <a:extLst>
                  <a:ext uri="{FF2B5EF4-FFF2-40B4-BE49-F238E27FC236}">
                    <a16:creationId xmlns:a16="http://schemas.microsoft.com/office/drawing/2014/main" id="{24F752F7-3499-2C4B-A0BA-F2D78B11424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0" name="Group 47">
              <a:extLst>
                <a:ext uri="{FF2B5EF4-FFF2-40B4-BE49-F238E27FC236}">
                  <a16:creationId xmlns:a16="http://schemas.microsoft.com/office/drawing/2014/main" id="{5EBEAAB9-CDB4-CE49-8310-6B2AA6304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32469" y="4201422"/>
              <a:ext cx="812800" cy="658812"/>
              <a:chOff x="-26" y="1473"/>
              <a:chExt cx="981" cy="1105"/>
            </a:xfrm>
          </p:grpSpPr>
          <p:pic>
            <p:nvPicPr>
              <p:cNvPr id="79" name="Picture 48" descr="desktop_computer_stylized_medium">
                <a:extLst>
                  <a:ext uri="{FF2B5EF4-FFF2-40B4-BE49-F238E27FC236}">
                    <a16:creationId xmlns:a16="http://schemas.microsoft.com/office/drawing/2014/main" id="{A09AFECC-5A0F-0A4B-892C-44745CBEA3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26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" name="Freeform 49">
                <a:extLst>
                  <a:ext uri="{FF2B5EF4-FFF2-40B4-BE49-F238E27FC236}">
                    <a16:creationId xmlns:a16="http://schemas.microsoft.com/office/drawing/2014/main" id="{787BFF11-9679-4D43-96E9-7D4B1E9F39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F83B3ED-014E-C54B-8E5B-330331DC8FB4}"/>
                </a:ext>
              </a:extLst>
            </p:cNvPr>
            <p:cNvCxnSpPr/>
            <p:nvPr/>
          </p:nvCxnSpPr>
          <p:spPr>
            <a:xfrm flipH="1">
              <a:off x="6872122" y="3639236"/>
              <a:ext cx="254833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41">
              <a:extLst>
                <a:ext uri="{FF2B5EF4-FFF2-40B4-BE49-F238E27FC236}">
                  <a16:creationId xmlns:a16="http://schemas.microsoft.com/office/drawing/2014/main" id="{D892522E-B65A-3B4E-B03F-858DF69A79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4944" y="5952710"/>
              <a:ext cx="812800" cy="658813"/>
              <a:chOff x="-44" y="1473"/>
              <a:chExt cx="981" cy="1105"/>
            </a:xfrm>
          </p:grpSpPr>
          <p:pic>
            <p:nvPicPr>
              <p:cNvPr id="77" name="Picture 42" descr="desktop_computer_stylized_medium">
                <a:extLst>
                  <a:ext uri="{FF2B5EF4-FFF2-40B4-BE49-F238E27FC236}">
                    <a16:creationId xmlns:a16="http://schemas.microsoft.com/office/drawing/2014/main" id="{87EA0D93-21F4-2F41-BC21-3244E9F9E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" name="Freeform 43">
                <a:extLst>
                  <a:ext uri="{FF2B5EF4-FFF2-40B4-BE49-F238E27FC236}">
                    <a16:creationId xmlns:a16="http://schemas.microsoft.com/office/drawing/2014/main" id="{AC4ED98E-24ED-7845-948B-F37EC77BBA3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3" name="Text Box 33">
              <a:extLst>
                <a:ext uri="{FF2B5EF4-FFF2-40B4-BE49-F238E27FC236}">
                  <a16:creationId xmlns:a16="http://schemas.microsoft.com/office/drawing/2014/main" id="{AD56C76B-D256-BA45-B5C6-9C69CF3125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9858" y="3246090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137.196.7.78</a:t>
              </a:r>
            </a:p>
          </p:txBody>
        </p:sp>
        <p:sp>
          <p:nvSpPr>
            <p:cNvPr id="74" name="Text Box 36">
              <a:extLst>
                <a:ext uri="{FF2B5EF4-FFF2-40B4-BE49-F238E27FC236}">
                  <a16:creationId xmlns:a16="http://schemas.microsoft.com/office/drawing/2014/main" id="{9FE2DD02-437B-BD40-B8BC-D8F1E3FD1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6009" y="5130248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137.196.7.14</a:t>
              </a:r>
            </a:p>
          </p:txBody>
        </p:sp>
        <p:sp>
          <p:nvSpPr>
            <p:cNvPr id="75" name="Text Box 39">
              <a:extLst>
                <a:ext uri="{FF2B5EF4-FFF2-40B4-BE49-F238E27FC236}">
                  <a16:creationId xmlns:a16="http://schemas.microsoft.com/office/drawing/2014/main" id="{EC007CEB-B2AD-9C40-859B-963764C166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9276" y="5947742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137.196.7.88</a:t>
              </a:r>
            </a:p>
          </p:txBody>
        </p:sp>
        <p:sp>
          <p:nvSpPr>
            <p:cNvPr id="76" name="Text Box 31">
              <a:extLst>
                <a:ext uri="{FF2B5EF4-FFF2-40B4-BE49-F238E27FC236}">
                  <a16:creationId xmlns:a16="http://schemas.microsoft.com/office/drawing/2014/main" id="{BAA1C6E0-33E8-604C-BF4C-E7F8EED04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4753" y="5170004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137.196.7.23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46546A-4C05-6448-B20D-C122FF754D91}"/>
              </a:ext>
            </a:extLst>
          </p:cNvPr>
          <p:cNvGrpSpPr/>
          <p:nvPr/>
        </p:nvGrpSpPr>
        <p:grpSpPr>
          <a:xfrm>
            <a:off x="1446381" y="2663687"/>
            <a:ext cx="3653512" cy="2923999"/>
            <a:chOff x="1446381" y="2663687"/>
            <a:chExt cx="3653512" cy="292399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BA5E9CA-3EEB-3D4C-94D2-116047F3B04D}"/>
                </a:ext>
              </a:extLst>
            </p:cNvPr>
            <p:cNvGrpSpPr/>
            <p:nvPr/>
          </p:nvGrpSpPr>
          <p:grpSpPr>
            <a:xfrm>
              <a:off x="2754559" y="2663687"/>
              <a:ext cx="479618" cy="437323"/>
              <a:chOff x="2317237" y="2601212"/>
              <a:chExt cx="479618" cy="43732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33F027A-1BC4-FF42-ABAF-326F9EBCDE7B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CF5883-3135-F546-978F-2F1DF5A5FEDF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ARP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9241A8B-79A4-9A44-84FC-DDD5D1C7E66D}"/>
                </a:ext>
              </a:extLst>
            </p:cNvPr>
            <p:cNvGrpSpPr/>
            <p:nvPr/>
          </p:nvGrpSpPr>
          <p:grpSpPr>
            <a:xfrm>
              <a:off x="2463958" y="5150363"/>
              <a:ext cx="479618" cy="437323"/>
              <a:chOff x="2317237" y="2601212"/>
              <a:chExt cx="479618" cy="437323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A52BDC-E20B-CD42-92BD-D934D34CDE0F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04BA43-DD92-2D48-A37B-B5AB88E8275D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ARP</a:t>
                </a: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0B40655-D207-4B43-BDBC-5A8A359EB4BE}"/>
                </a:ext>
              </a:extLst>
            </p:cNvPr>
            <p:cNvGrpSpPr/>
            <p:nvPr/>
          </p:nvGrpSpPr>
          <p:grpSpPr>
            <a:xfrm>
              <a:off x="1446381" y="3530757"/>
              <a:ext cx="479618" cy="437323"/>
              <a:chOff x="2317237" y="2601212"/>
              <a:chExt cx="479618" cy="437323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09CB092-EC49-C748-9C60-C6C7BE5D230F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310B648-0A48-B341-982E-67DBE3BC8F8C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ARP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91EF928-0B96-E94A-9865-02E6EC100722}"/>
                </a:ext>
              </a:extLst>
            </p:cNvPr>
            <p:cNvGrpSpPr/>
            <p:nvPr/>
          </p:nvGrpSpPr>
          <p:grpSpPr>
            <a:xfrm>
              <a:off x="4620275" y="3785389"/>
              <a:ext cx="479618" cy="437323"/>
              <a:chOff x="2317237" y="2601212"/>
              <a:chExt cx="479618" cy="437323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271BF07-D4F0-984E-AF46-10383E6D9CCD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023F87F-F1C6-B24D-8EDA-F5FC3A9ACD24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ARP</a:t>
                </a:r>
              </a:p>
            </p:txBody>
          </p:sp>
        </p:grpSp>
      </p:grpSp>
      <p:sp>
        <p:nvSpPr>
          <p:cNvPr id="97" name="Rectangle 4">
            <a:extLst>
              <a:ext uri="{FF2B5EF4-FFF2-40B4-BE49-F238E27FC236}">
                <a16:creationId xmlns:a16="http://schemas.microsoft.com/office/drawing/2014/main" id="{4A83C14A-4461-9346-A5E9-676E90D4631D}"/>
              </a:ext>
            </a:extLst>
          </p:cNvPr>
          <p:cNvSpPr txBox="1">
            <a:spLocks noChangeArrowheads="1"/>
          </p:cNvSpPr>
          <p:nvPr/>
        </p:nvSpPr>
        <p:spPr>
          <a:xfrm>
            <a:off x="6013612" y="3584785"/>
            <a:ext cx="5421895" cy="2606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Ánh xạ địa chỉ IP/MAC cho một số nút mạng LAN: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      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&lt; địa chỉ IP; Địa chỉ MAC; TTL&gt;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TTL (Time To Live): thời gian sau đó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dòng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ánh xạ địa chỉ sẽ bị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xóa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(thường là 20 phút)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C9E1FB4-9EF0-F39B-DAEA-F04C7AA06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20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Cách</a:t>
            </a:r>
            <a:r>
              <a:rPr lang="en-SG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</a:t>
            </a:r>
            <a:r>
              <a:rPr lang="en-SG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thức</a:t>
            </a:r>
            <a:r>
              <a:rPr lang="en-SG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</a:t>
            </a:r>
            <a:r>
              <a:rPr lang="en-SG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hoạt</a:t>
            </a:r>
            <a:r>
              <a:rPr lang="en-SG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</a:t>
            </a:r>
            <a:r>
              <a:rPr lang="en-SG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động</a:t>
            </a:r>
            <a:r>
              <a:rPr lang="en-SG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</a:t>
            </a:r>
            <a:r>
              <a:rPr lang="en-SG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của</a:t>
            </a:r>
            <a:r>
              <a:rPr lang="en-SG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g</a:t>
            </a:r>
            <a:r>
              <a:rPr lang="vi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iao thức ARP</a:t>
            </a:r>
            <a:endParaRPr lang="en-US" sz="4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91424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endParaRPr kumimoji="0" lang="vi" sz="2400" b="0" i="0" u="none" strike="noStrike" kern="120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137.196.7.23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822368" y="3942854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Bảng ARP trong </a:t>
                </a: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A8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địa chỉ 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địa chỉ 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1049752" y="892095"/>
            <a:ext cx="10276988" cy="1206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í dụ: A muốn gửi datagram cho B</a:t>
            </a:r>
          </a:p>
          <a:p>
            <a:pPr marL="352425" marR="0" lvl="1" indent="-2349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MAC </a:t>
            </a:r>
            <a:r>
              <a:rPr kumimoji="0" lang="vi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của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 không có trong bảng ARP của A </a:t>
            </a:r>
            <a:r>
              <a:rPr kumimoji="0" lang="vi" altLang="ja-JP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游ゴシック" panose="020B0400000000000000" pitchFamily="34" charset="-128"/>
                <a:cs typeface="+mn-cs"/>
              </a:rPr>
              <a:t>nên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 sử dụng ARP để tìm địa chỉ MAC của B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689113" y="2175367"/>
            <a:ext cx="5645909" cy="1292662"/>
            <a:chOff x="689113" y="2070437"/>
            <a:chExt cx="5645909" cy="129266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993914" y="2070437"/>
              <a:ext cx="534110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775" marR="0" lvl="0" indent="-2317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ea typeface="+mn-ea"/>
                  <a:cs typeface="+mn-cs"/>
                </a:rPr>
                <a:t>A </a:t>
              </a:r>
              <a:r>
                <a:rPr kumimoji="0" lang="en-SG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ea typeface="+mn-ea"/>
                  <a:cs typeface="+mn-cs"/>
                </a:rPr>
                <a:t>gửi</a:t>
              </a:r>
              <a:r>
                <a:rPr kumimoji="0" lang="en-SG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vi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ea typeface="+mn-ea"/>
                  <a:cs typeface="+mn-cs"/>
                </a:rPr>
                <a:t>ARP </a:t>
              </a:r>
              <a:r>
                <a:rPr kumimoji="0" lang="vi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quảng bá, chứa địa chỉ IP của B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404813" marR="0" lvl="1" indent="-23495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vi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địa chỉ MAC đích = FF-FF-FF-FF-FF-FF</a:t>
              </a:r>
            </a:p>
            <a:p>
              <a:pPr marL="404813" marR="0" lvl="1" indent="-23495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vi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tất cả các nút trên mạng LAN nhận truy vấn ARP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1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779ACC-F55E-B048-8458-7327E343FDD1}"/>
              </a:ext>
            </a:extLst>
          </p:cNvPr>
          <p:cNvGrpSpPr/>
          <p:nvPr/>
        </p:nvGrpSpPr>
        <p:grpSpPr>
          <a:xfrm>
            <a:off x="6633558" y="2781868"/>
            <a:ext cx="4891916" cy="1554072"/>
            <a:chOff x="7269663" y="106017"/>
            <a:chExt cx="4891916" cy="1554072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D86198F-C5C2-D246-A036-CEC67763694B}"/>
                </a:ext>
              </a:extLst>
            </p:cNvPr>
            <p:cNvSpPr/>
            <p:nvPr/>
          </p:nvSpPr>
          <p:spPr>
            <a:xfrm>
              <a:off x="7269663" y="168712"/>
              <a:ext cx="3357443" cy="1491377"/>
            </a:xfrm>
            <a:custGeom>
              <a:avLst/>
              <a:gdLst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591907 h 829414"/>
                <a:gd name="connsiteX1" fmla="*/ 429371 w 1389414"/>
                <a:gd name="connsiteY1" fmla="*/ 0 h 829414"/>
                <a:gd name="connsiteX2" fmla="*/ 1389414 w 1389414"/>
                <a:gd name="connsiteY2" fmla="*/ 568157 h 829414"/>
                <a:gd name="connsiteX3" fmla="*/ 0 w 1389414"/>
                <a:gd name="connsiteY3" fmla="*/ 829414 h 829414"/>
                <a:gd name="connsiteX4" fmla="*/ 59377 w 1389414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25786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665100"/>
                <a:gd name="connsiteY0" fmla="*/ 393603 h 829414"/>
                <a:gd name="connsiteX1" fmla="*/ 429371 w 1665100"/>
                <a:gd name="connsiteY1" fmla="*/ 0 h 829414"/>
                <a:gd name="connsiteX2" fmla="*/ 1665100 w 1665100"/>
                <a:gd name="connsiteY2" fmla="*/ 303752 h 829414"/>
                <a:gd name="connsiteX3" fmla="*/ 0 w 1665100"/>
                <a:gd name="connsiteY3" fmla="*/ 829414 h 829414"/>
                <a:gd name="connsiteX4" fmla="*/ 81411 w 1665100"/>
                <a:gd name="connsiteY4" fmla="*/ 393603 h 829414"/>
                <a:gd name="connsiteX0" fmla="*/ 81411 w 1665100"/>
                <a:gd name="connsiteY0" fmla="*/ 228350 h 664161"/>
                <a:gd name="connsiteX1" fmla="*/ 419294 w 1665100"/>
                <a:gd name="connsiteY1" fmla="*/ 0 h 664161"/>
                <a:gd name="connsiteX2" fmla="*/ 1665100 w 1665100"/>
                <a:gd name="connsiteY2" fmla="*/ 138499 h 664161"/>
                <a:gd name="connsiteX3" fmla="*/ 0 w 1665100"/>
                <a:gd name="connsiteY3" fmla="*/ 664161 h 664161"/>
                <a:gd name="connsiteX4" fmla="*/ 81411 w 1665100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41393 w 1463851"/>
                <a:gd name="connsiteY0" fmla="*/ 206474 h 585409"/>
                <a:gd name="connsiteX1" fmla="*/ 299240 w 1463851"/>
                <a:gd name="connsiteY1" fmla="*/ 0 h 585409"/>
                <a:gd name="connsiteX2" fmla="*/ 1463851 w 1463851"/>
                <a:gd name="connsiteY2" fmla="*/ 83572 h 585409"/>
                <a:gd name="connsiteX3" fmla="*/ 0 w 1463851"/>
                <a:gd name="connsiteY3" fmla="*/ 585409 h 585409"/>
                <a:gd name="connsiteX4" fmla="*/ 41393 w 1463851"/>
                <a:gd name="connsiteY4" fmla="*/ 206474 h 585409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2566355"/>
                <a:gd name="connsiteY0" fmla="*/ 649820 h 1028755"/>
                <a:gd name="connsiteX1" fmla="*/ 387948 w 2566355"/>
                <a:gd name="connsiteY1" fmla="*/ 0 h 1028755"/>
                <a:gd name="connsiteX2" fmla="*/ 2566355 w 2566355"/>
                <a:gd name="connsiteY2" fmla="*/ 776300 h 1028755"/>
                <a:gd name="connsiteX3" fmla="*/ 0 w 2566355"/>
                <a:gd name="connsiteY3" fmla="*/ 1028755 h 1028755"/>
                <a:gd name="connsiteX4" fmla="*/ 41393 w 2566355"/>
                <a:gd name="connsiteY4" fmla="*/ 649820 h 1028755"/>
                <a:gd name="connsiteX0" fmla="*/ 0 w 2524962"/>
                <a:gd name="connsiteY0" fmla="*/ 649820 h 1014901"/>
                <a:gd name="connsiteX1" fmla="*/ 346555 w 2524962"/>
                <a:gd name="connsiteY1" fmla="*/ 0 h 1014901"/>
                <a:gd name="connsiteX2" fmla="*/ 2524962 w 2524962"/>
                <a:gd name="connsiteY2" fmla="*/ 776300 h 1014901"/>
                <a:gd name="connsiteX3" fmla="*/ 9297 w 2524962"/>
                <a:gd name="connsiteY3" fmla="*/ 1014901 h 1014901"/>
                <a:gd name="connsiteX4" fmla="*/ 0 w 2524962"/>
                <a:gd name="connsiteY4" fmla="*/ 649820 h 1014901"/>
                <a:gd name="connsiteX0" fmla="*/ 16048 w 2541010"/>
                <a:gd name="connsiteY0" fmla="*/ 649820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16048 w 2541010"/>
                <a:gd name="connsiteY4" fmla="*/ 649820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 w 2852797"/>
                <a:gd name="connsiteY0" fmla="*/ 979920 h 1305846"/>
                <a:gd name="connsiteX1" fmla="*/ 649045 w 2852797"/>
                <a:gd name="connsiteY1" fmla="*/ 0 h 1305846"/>
                <a:gd name="connsiteX2" fmla="*/ 2852797 w 2852797"/>
                <a:gd name="connsiteY2" fmla="*/ 804009 h 1305846"/>
                <a:gd name="connsiteX3" fmla="*/ 311787 w 2852797"/>
                <a:gd name="connsiteY3" fmla="*/ 1305846 h 1305846"/>
                <a:gd name="connsiteX4" fmla="*/ 3 w 2852797"/>
                <a:gd name="connsiteY4" fmla="*/ 979920 h 1305846"/>
                <a:gd name="connsiteX0" fmla="*/ 3 w 2852797"/>
                <a:gd name="connsiteY0" fmla="*/ 1284720 h 1610646"/>
                <a:gd name="connsiteX1" fmla="*/ 1315727 w 2852797"/>
                <a:gd name="connsiteY1" fmla="*/ 0 h 1610646"/>
                <a:gd name="connsiteX2" fmla="*/ 2852797 w 2852797"/>
                <a:gd name="connsiteY2" fmla="*/ 1108809 h 1610646"/>
                <a:gd name="connsiteX3" fmla="*/ 311787 w 2852797"/>
                <a:gd name="connsiteY3" fmla="*/ 1610646 h 1610646"/>
                <a:gd name="connsiteX4" fmla="*/ 3 w 2852797"/>
                <a:gd name="connsiteY4" fmla="*/ 1284720 h 1610646"/>
                <a:gd name="connsiteX0" fmla="*/ 3 w 3070984"/>
                <a:gd name="connsiteY0" fmla="*/ 1284720 h 1610646"/>
                <a:gd name="connsiteX1" fmla="*/ 1315727 w 3070984"/>
                <a:gd name="connsiteY1" fmla="*/ 0 h 1610646"/>
                <a:gd name="connsiteX2" fmla="*/ 3070984 w 3070984"/>
                <a:gd name="connsiteY2" fmla="*/ 1042548 h 1610646"/>
                <a:gd name="connsiteX3" fmla="*/ 311787 w 3070984"/>
                <a:gd name="connsiteY3" fmla="*/ 1610646 h 1610646"/>
                <a:gd name="connsiteX4" fmla="*/ 3 w 3070984"/>
                <a:gd name="connsiteY4" fmla="*/ 1284720 h 1610646"/>
                <a:gd name="connsiteX0" fmla="*/ 3 w 3070984"/>
                <a:gd name="connsiteY0" fmla="*/ 1165451 h 1491377"/>
                <a:gd name="connsiteX1" fmla="*/ 1279362 w 3070984"/>
                <a:gd name="connsiteY1" fmla="*/ 0 h 1491377"/>
                <a:gd name="connsiteX2" fmla="*/ 3070984 w 3070984"/>
                <a:gd name="connsiteY2" fmla="*/ 923279 h 1491377"/>
                <a:gd name="connsiteX3" fmla="*/ 311787 w 3070984"/>
                <a:gd name="connsiteY3" fmla="*/ 1491377 h 1491377"/>
                <a:gd name="connsiteX4" fmla="*/ 3 w 3070984"/>
                <a:gd name="connsiteY4" fmla="*/ 1165451 h 149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984" h="1491377">
                  <a:moveTo>
                    <a:pt x="3" y="1165451"/>
                  </a:moveTo>
                  <a:cubicBezTo>
                    <a:pt x="145598" y="1121700"/>
                    <a:pt x="1219590" y="114212"/>
                    <a:pt x="1279362" y="0"/>
                  </a:cubicBezTo>
                  <a:cubicBezTo>
                    <a:pt x="1163476" y="1035639"/>
                    <a:pt x="985249" y="923350"/>
                    <a:pt x="3070984" y="923279"/>
                  </a:cubicBezTo>
                  <a:cubicBezTo>
                    <a:pt x="2279368" y="1124493"/>
                    <a:pt x="913470" y="1245953"/>
                    <a:pt x="311787" y="1491377"/>
                  </a:cubicBezTo>
                  <a:cubicBezTo>
                    <a:pt x="312912" y="1365065"/>
                    <a:pt x="-1122" y="1291763"/>
                    <a:pt x="3" y="116545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8E7519B-EA19-2A46-9C38-1BDDEE668E91}"/>
                </a:ext>
              </a:extLst>
            </p:cNvPr>
            <p:cNvSpPr/>
            <p:nvPr/>
          </p:nvSpPr>
          <p:spPr>
            <a:xfrm>
              <a:off x="8613912" y="106017"/>
              <a:ext cx="3348933" cy="1020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7C44C06-ADBC-1A45-BC93-524B58513C91}"/>
                </a:ext>
              </a:extLst>
            </p:cNvPr>
            <p:cNvSpPr txBox="1"/>
            <p:nvPr/>
          </p:nvSpPr>
          <p:spPr>
            <a:xfrm>
              <a:off x="8610902" y="227790"/>
              <a:ext cx="3550677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Courier New" panose="02070309020205020404" pitchFamily="49" charset="0"/>
                </a:rPr>
                <a:t>MAC n</a:t>
              </a:r>
              <a:r>
                <a:rPr kumimoji="0" lang="vi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Courier New" panose="02070309020205020404" pitchFamily="49" charset="0"/>
                </a:rPr>
                <a:t>guồn: </a:t>
              </a:r>
              <a:r>
                <a:rPr kumimoji="0" lang="vi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71-65-F7-2B-08-53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Courier New" panose="02070309020205020404" pitchFamily="49" charset="0"/>
                </a:rPr>
                <a:t>IP nguồn: </a:t>
              </a:r>
              <a:r>
                <a:rPr kumimoji="0" lang="vi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137.196.7.23</a:t>
              </a:r>
              <a:r>
                <a:rPr kumimoji="0" lang="vi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Courier New" panose="02070309020205020404" pitchFamily="49" charset="0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IP </a:t>
              </a:r>
              <a:r>
                <a:rPr kumimoji="0" lang="en-SG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đích</a:t>
              </a:r>
              <a:r>
                <a:rPr kumimoji="0" lang="vi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: 137.196.7.14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2BD21F-B726-4F40-9D4F-27BF9ABCB338}"/>
              </a:ext>
            </a:extLst>
          </p:cNvPr>
          <p:cNvGrpSpPr/>
          <p:nvPr/>
        </p:nvGrpSpPr>
        <p:grpSpPr>
          <a:xfrm>
            <a:off x="5367131" y="3596877"/>
            <a:ext cx="2849218" cy="2007707"/>
            <a:chOff x="437322" y="4803913"/>
            <a:chExt cx="2849218" cy="2007707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F6B69C75-3517-234C-9022-322822C8ECE4}"/>
                </a:ext>
              </a:extLst>
            </p:cNvPr>
            <p:cNvSpPr/>
            <p:nvPr/>
          </p:nvSpPr>
          <p:spPr>
            <a:xfrm rot="5400000">
              <a:off x="1335154" y="6172202"/>
              <a:ext cx="1073429" cy="205408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ight Arrow 100">
              <a:extLst>
                <a:ext uri="{FF2B5EF4-FFF2-40B4-BE49-F238E27FC236}">
                  <a16:creationId xmlns:a16="http://schemas.microsoft.com/office/drawing/2014/main" id="{E2103C84-F9BB-754A-8DB4-9EED1407A0E5}"/>
                </a:ext>
              </a:extLst>
            </p:cNvPr>
            <p:cNvSpPr/>
            <p:nvPr/>
          </p:nvSpPr>
          <p:spPr>
            <a:xfrm rot="16200000">
              <a:off x="1408044" y="5105399"/>
              <a:ext cx="775252" cy="172279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>
              <a:off x="437322" y="5499652"/>
              <a:ext cx="2849218" cy="159027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255" y="5177985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9DD04DE-490A-BF4D-A7E2-3A174C7DB200}"/>
              </a:ext>
            </a:extLst>
          </p:cNvPr>
          <p:cNvGrpSpPr/>
          <p:nvPr/>
        </p:nvGrpSpPr>
        <p:grpSpPr>
          <a:xfrm>
            <a:off x="5817705" y="4121995"/>
            <a:ext cx="410817" cy="461665"/>
            <a:chOff x="2292626" y="5618921"/>
            <a:chExt cx="410817" cy="461665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6289879-A092-1D48-94AB-CCE5CC88B4FF}"/>
                </a:ext>
              </a:extLst>
            </p:cNvPr>
            <p:cNvSpPr/>
            <p:nvPr/>
          </p:nvSpPr>
          <p:spPr>
            <a:xfrm>
              <a:off x="2292626" y="5645426"/>
              <a:ext cx="410817" cy="41081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6F7794D-4F3F-5742-9DD7-7030CC3F326A}"/>
                </a:ext>
              </a:extLst>
            </p:cNvPr>
            <p:cNvSpPr txBox="1"/>
            <p:nvPr/>
          </p:nvSpPr>
          <p:spPr>
            <a:xfrm>
              <a:off x="2319130" y="561892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70654DC-D6ED-4743-B90B-BBDA82CBF7C1}"/>
              </a:ext>
            </a:extLst>
          </p:cNvPr>
          <p:cNvSpPr txBox="1"/>
          <p:nvPr/>
        </p:nvSpPr>
        <p:spPr>
          <a:xfrm>
            <a:off x="7076568" y="2322934"/>
            <a:ext cx="476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Ethernet frame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 (gửi tới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</a:rPr>
              <a:t>FF-FF-FF-FF-FF-FF)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B8514B-0AEE-B6B3-584E-5E620168C02C}"/>
              </a:ext>
            </a:extLst>
          </p:cNvPr>
          <p:cNvSpPr txBox="1"/>
          <p:nvPr/>
        </p:nvSpPr>
        <p:spPr>
          <a:xfrm>
            <a:off x="4940443" y="3569795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endParaRPr kumimoji="0" lang="vi" sz="2400" b="0" i="0" u="none" strike="noStrike" kern="120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FAA355-E5E7-17A8-8BB4-59A4A062B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3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Cách</a:t>
            </a:r>
            <a:r>
              <a:rPr lang="en-SG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</a:t>
            </a:r>
            <a:r>
              <a:rPr lang="en-SG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thức</a:t>
            </a:r>
            <a:r>
              <a:rPr lang="en-SG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</a:t>
            </a:r>
            <a:r>
              <a:rPr lang="en-SG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hoạt</a:t>
            </a:r>
            <a:r>
              <a:rPr lang="en-SG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</a:t>
            </a:r>
            <a:r>
              <a:rPr lang="en-SG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động</a:t>
            </a:r>
            <a:r>
              <a:rPr lang="en-SG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</a:t>
            </a:r>
            <a:r>
              <a:rPr lang="vi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Giao thức ARP</a:t>
            </a:r>
            <a:endParaRPr lang="en-US" sz="4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91424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endParaRPr kumimoji="0" lang="vi" sz="2400" b="0" i="0" u="none" strike="noStrike" kern="120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endParaRPr kumimoji="0" lang="vi" sz="2400" b="0" i="0" u="none" strike="noStrike" kern="120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endParaRPr kumimoji="0" lang="vi" sz="2400" b="0" i="0" u="none" strike="noStrike" kern="120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Bảng ARP trong </a:t>
                </a: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A8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địa chỉ 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địa chỉ 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837282" y="859211"/>
            <a:ext cx="10728070" cy="1289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</a:rPr>
              <a:t>V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í dụ: A muốn gửi datagram cho B</a:t>
            </a:r>
          </a:p>
          <a:p>
            <a:pPr marL="352425" marR="0" lvl="1" indent="-2349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MAC </a:t>
            </a:r>
            <a:r>
              <a:rPr kumimoji="0" lang="vi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của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 không có trong bảng ARP của A </a:t>
            </a:r>
            <a:r>
              <a:rPr kumimoji="0" lang="vi" altLang="ja-JP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游ゴシック" panose="020B0400000000000000" pitchFamily="34" charset="-128"/>
                <a:cs typeface="+mn-cs"/>
              </a:rPr>
              <a:t>nên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 sử dụng ARP để tìm địa chỉ MAC của B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7730987" y="5422150"/>
            <a:ext cx="4222474" cy="769441"/>
            <a:chOff x="689113" y="2308977"/>
            <a:chExt cx="4222474" cy="769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1007166" y="2308977"/>
              <a:ext cx="39044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1200" cap="none" spc="0" normalizeH="0" baseline="0" noProof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B </a:t>
              </a:r>
              <a:r>
                <a:rPr kumimoji="0" lang="vi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trả lời A bằng phản hồi ARP, cung cấp địa chỉ MAC của nó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779ACC-F55E-B048-8458-7327E343FDD1}"/>
              </a:ext>
            </a:extLst>
          </p:cNvPr>
          <p:cNvGrpSpPr/>
          <p:nvPr/>
        </p:nvGrpSpPr>
        <p:grpSpPr>
          <a:xfrm>
            <a:off x="6633558" y="2781868"/>
            <a:ext cx="4931793" cy="1554072"/>
            <a:chOff x="7269663" y="106017"/>
            <a:chExt cx="4931793" cy="1554072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D86198F-C5C2-D246-A036-CEC67763694B}"/>
                </a:ext>
              </a:extLst>
            </p:cNvPr>
            <p:cNvSpPr/>
            <p:nvPr/>
          </p:nvSpPr>
          <p:spPr>
            <a:xfrm>
              <a:off x="7269663" y="168712"/>
              <a:ext cx="3357443" cy="1491377"/>
            </a:xfrm>
            <a:custGeom>
              <a:avLst/>
              <a:gdLst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591907 h 829414"/>
                <a:gd name="connsiteX1" fmla="*/ 429371 w 1389414"/>
                <a:gd name="connsiteY1" fmla="*/ 0 h 829414"/>
                <a:gd name="connsiteX2" fmla="*/ 1389414 w 1389414"/>
                <a:gd name="connsiteY2" fmla="*/ 568157 h 829414"/>
                <a:gd name="connsiteX3" fmla="*/ 0 w 1389414"/>
                <a:gd name="connsiteY3" fmla="*/ 829414 h 829414"/>
                <a:gd name="connsiteX4" fmla="*/ 59377 w 1389414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25786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665100"/>
                <a:gd name="connsiteY0" fmla="*/ 393603 h 829414"/>
                <a:gd name="connsiteX1" fmla="*/ 429371 w 1665100"/>
                <a:gd name="connsiteY1" fmla="*/ 0 h 829414"/>
                <a:gd name="connsiteX2" fmla="*/ 1665100 w 1665100"/>
                <a:gd name="connsiteY2" fmla="*/ 303752 h 829414"/>
                <a:gd name="connsiteX3" fmla="*/ 0 w 1665100"/>
                <a:gd name="connsiteY3" fmla="*/ 829414 h 829414"/>
                <a:gd name="connsiteX4" fmla="*/ 81411 w 1665100"/>
                <a:gd name="connsiteY4" fmla="*/ 393603 h 829414"/>
                <a:gd name="connsiteX0" fmla="*/ 81411 w 1665100"/>
                <a:gd name="connsiteY0" fmla="*/ 228350 h 664161"/>
                <a:gd name="connsiteX1" fmla="*/ 419294 w 1665100"/>
                <a:gd name="connsiteY1" fmla="*/ 0 h 664161"/>
                <a:gd name="connsiteX2" fmla="*/ 1665100 w 1665100"/>
                <a:gd name="connsiteY2" fmla="*/ 138499 h 664161"/>
                <a:gd name="connsiteX3" fmla="*/ 0 w 1665100"/>
                <a:gd name="connsiteY3" fmla="*/ 664161 h 664161"/>
                <a:gd name="connsiteX4" fmla="*/ 81411 w 1665100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41393 w 1463851"/>
                <a:gd name="connsiteY0" fmla="*/ 206474 h 585409"/>
                <a:gd name="connsiteX1" fmla="*/ 299240 w 1463851"/>
                <a:gd name="connsiteY1" fmla="*/ 0 h 585409"/>
                <a:gd name="connsiteX2" fmla="*/ 1463851 w 1463851"/>
                <a:gd name="connsiteY2" fmla="*/ 83572 h 585409"/>
                <a:gd name="connsiteX3" fmla="*/ 0 w 1463851"/>
                <a:gd name="connsiteY3" fmla="*/ 585409 h 585409"/>
                <a:gd name="connsiteX4" fmla="*/ 41393 w 1463851"/>
                <a:gd name="connsiteY4" fmla="*/ 206474 h 585409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2566355"/>
                <a:gd name="connsiteY0" fmla="*/ 649820 h 1028755"/>
                <a:gd name="connsiteX1" fmla="*/ 387948 w 2566355"/>
                <a:gd name="connsiteY1" fmla="*/ 0 h 1028755"/>
                <a:gd name="connsiteX2" fmla="*/ 2566355 w 2566355"/>
                <a:gd name="connsiteY2" fmla="*/ 776300 h 1028755"/>
                <a:gd name="connsiteX3" fmla="*/ 0 w 2566355"/>
                <a:gd name="connsiteY3" fmla="*/ 1028755 h 1028755"/>
                <a:gd name="connsiteX4" fmla="*/ 41393 w 2566355"/>
                <a:gd name="connsiteY4" fmla="*/ 649820 h 1028755"/>
                <a:gd name="connsiteX0" fmla="*/ 0 w 2524962"/>
                <a:gd name="connsiteY0" fmla="*/ 649820 h 1014901"/>
                <a:gd name="connsiteX1" fmla="*/ 346555 w 2524962"/>
                <a:gd name="connsiteY1" fmla="*/ 0 h 1014901"/>
                <a:gd name="connsiteX2" fmla="*/ 2524962 w 2524962"/>
                <a:gd name="connsiteY2" fmla="*/ 776300 h 1014901"/>
                <a:gd name="connsiteX3" fmla="*/ 9297 w 2524962"/>
                <a:gd name="connsiteY3" fmla="*/ 1014901 h 1014901"/>
                <a:gd name="connsiteX4" fmla="*/ 0 w 2524962"/>
                <a:gd name="connsiteY4" fmla="*/ 649820 h 1014901"/>
                <a:gd name="connsiteX0" fmla="*/ 16048 w 2541010"/>
                <a:gd name="connsiteY0" fmla="*/ 649820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16048 w 2541010"/>
                <a:gd name="connsiteY4" fmla="*/ 649820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 w 2852797"/>
                <a:gd name="connsiteY0" fmla="*/ 979920 h 1305846"/>
                <a:gd name="connsiteX1" fmla="*/ 649045 w 2852797"/>
                <a:gd name="connsiteY1" fmla="*/ 0 h 1305846"/>
                <a:gd name="connsiteX2" fmla="*/ 2852797 w 2852797"/>
                <a:gd name="connsiteY2" fmla="*/ 804009 h 1305846"/>
                <a:gd name="connsiteX3" fmla="*/ 311787 w 2852797"/>
                <a:gd name="connsiteY3" fmla="*/ 1305846 h 1305846"/>
                <a:gd name="connsiteX4" fmla="*/ 3 w 2852797"/>
                <a:gd name="connsiteY4" fmla="*/ 979920 h 1305846"/>
                <a:gd name="connsiteX0" fmla="*/ 3 w 2852797"/>
                <a:gd name="connsiteY0" fmla="*/ 1284720 h 1610646"/>
                <a:gd name="connsiteX1" fmla="*/ 1315727 w 2852797"/>
                <a:gd name="connsiteY1" fmla="*/ 0 h 1610646"/>
                <a:gd name="connsiteX2" fmla="*/ 2852797 w 2852797"/>
                <a:gd name="connsiteY2" fmla="*/ 1108809 h 1610646"/>
                <a:gd name="connsiteX3" fmla="*/ 311787 w 2852797"/>
                <a:gd name="connsiteY3" fmla="*/ 1610646 h 1610646"/>
                <a:gd name="connsiteX4" fmla="*/ 3 w 2852797"/>
                <a:gd name="connsiteY4" fmla="*/ 1284720 h 1610646"/>
                <a:gd name="connsiteX0" fmla="*/ 3 w 3070984"/>
                <a:gd name="connsiteY0" fmla="*/ 1284720 h 1610646"/>
                <a:gd name="connsiteX1" fmla="*/ 1315727 w 3070984"/>
                <a:gd name="connsiteY1" fmla="*/ 0 h 1610646"/>
                <a:gd name="connsiteX2" fmla="*/ 3070984 w 3070984"/>
                <a:gd name="connsiteY2" fmla="*/ 1042548 h 1610646"/>
                <a:gd name="connsiteX3" fmla="*/ 311787 w 3070984"/>
                <a:gd name="connsiteY3" fmla="*/ 1610646 h 1610646"/>
                <a:gd name="connsiteX4" fmla="*/ 3 w 3070984"/>
                <a:gd name="connsiteY4" fmla="*/ 1284720 h 1610646"/>
                <a:gd name="connsiteX0" fmla="*/ 3 w 3070984"/>
                <a:gd name="connsiteY0" fmla="*/ 1165451 h 1491377"/>
                <a:gd name="connsiteX1" fmla="*/ 1279362 w 3070984"/>
                <a:gd name="connsiteY1" fmla="*/ 0 h 1491377"/>
                <a:gd name="connsiteX2" fmla="*/ 3070984 w 3070984"/>
                <a:gd name="connsiteY2" fmla="*/ 923279 h 1491377"/>
                <a:gd name="connsiteX3" fmla="*/ 311787 w 3070984"/>
                <a:gd name="connsiteY3" fmla="*/ 1491377 h 1491377"/>
                <a:gd name="connsiteX4" fmla="*/ 3 w 3070984"/>
                <a:gd name="connsiteY4" fmla="*/ 1165451 h 149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984" h="1491377">
                  <a:moveTo>
                    <a:pt x="3" y="1165451"/>
                  </a:moveTo>
                  <a:cubicBezTo>
                    <a:pt x="145598" y="1121700"/>
                    <a:pt x="1219590" y="114212"/>
                    <a:pt x="1279362" y="0"/>
                  </a:cubicBezTo>
                  <a:cubicBezTo>
                    <a:pt x="1163476" y="1035639"/>
                    <a:pt x="985249" y="923350"/>
                    <a:pt x="3070984" y="923279"/>
                  </a:cubicBezTo>
                  <a:cubicBezTo>
                    <a:pt x="2279368" y="1124493"/>
                    <a:pt x="913470" y="1245953"/>
                    <a:pt x="311787" y="1491377"/>
                  </a:cubicBezTo>
                  <a:cubicBezTo>
                    <a:pt x="312912" y="1365065"/>
                    <a:pt x="-1122" y="1291763"/>
                    <a:pt x="3" y="116545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8E7519B-EA19-2A46-9C38-1BDDEE668E91}"/>
                </a:ext>
              </a:extLst>
            </p:cNvPr>
            <p:cNvSpPr/>
            <p:nvPr/>
          </p:nvSpPr>
          <p:spPr>
            <a:xfrm>
              <a:off x="8393596" y="106017"/>
              <a:ext cx="3625825" cy="1020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7C44C06-ADBC-1A45-BC93-524B58513C91}"/>
                </a:ext>
              </a:extLst>
            </p:cNvPr>
            <p:cNvSpPr txBox="1"/>
            <p:nvPr/>
          </p:nvSpPr>
          <p:spPr>
            <a:xfrm>
              <a:off x="8367091" y="226489"/>
              <a:ext cx="3834365" cy="8002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Địa chỉ IP </a:t>
              </a:r>
              <a:r>
                <a:rPr kumimoji="0" lang="en-SG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đích</a:t>
              </a:r>
              <a:r>
                <a:rPr kumimoji="0" lang="vi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: </a:t>
              </a: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137.196.7.14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Địa chỉ MAC </a:t>
              </a:r>
              <a:r>
                <a:rPr kumimoji="0" lang="en-SG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đich</a:t>
              </a:r>
              <a:r>
                <a:rPr kumimoji="0" lang="vi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:</a:t>
              </a:r>
              <a:r>
                <a:rPr kumimoji="0" lang="en-SG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vi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58-23-D7-FA-20-B0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E12D9A-FE4D-0A48-A641-DB2148309CA9}"/>
              </a:ext>
            </a:extLst>
          </p:cNvPr>
          <p:cNvGrpSpPr/>
          <p:nvPr/>
        </p:nvGrpSpPr>
        <p:grpSpPr>
          <a:xfrm>
            <a:off x="5367131" y="3970949"/>
            <a:ext cx="2849218" cy="741718"/>
            <a:chOff x="5367131" y="3866019"/>
            <a:chExt cx="2849218" cy="741718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 rot="10800000">
              <a:off x="5367131" y="4187686"/>
              <a:ext cx="2849218" cy="159027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A9DD04DE-490A-BF4D-A7E2-3A174C7DB200}"/>
                </a:ext>
              </a:extLst>
            </p:cNvPr>
            <p:cNvGrpSpPr/>
            <p:nvPr/>
          </p:nvGrpSpPr>
          <p:grpSpPr>
            <a:xfrm>
              <a:off x="7434470" y="4043570"/>
              <a:ext cx="410817" cy="461665"/>
              <a:chOff x="2292626" y="5618921"/>
              <a:chExt cx="410817" cy="461665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56289879-A092-1D48-94AB-CCE5CC88B4FF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F7794D-4F3F-5742-9DD7-7030CC3F326A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70654DC-D6ED-4743-B90B-BBDA82CBF7C1}"/>
              </a:ext>
            </a:extLst>
          </p:cNvPr>
          <p:cNvSpPr txBox="1"/>
          <p:nvPr/>
        </p:nvSpPr>
        <p:spPr>
          <a:xfrm>
            <a:off x="7901911" y="2228279"/>
            <a:ext cx="3663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Courier New" panose="02070309020205020404" pitchFamily="49" charset="0"/>
              </a:rPr>
              <a:t>Thông báo ARP vào 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urier New" panose="02070309020205020404" pitchFamily="49" charset="0"/>
              </a:rPr>
              <a:t>Ethernet frame</a:t>
            </a:r>
            <a:r>
              <a:rPr kumimoji="0" lang="vi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Courier New" panose="02070309020205020404" pitchFamily="49" charset="0"/>
              </a:rPr>
              <a:t> (được gửi tới </a:t>
            </a:r>
            <a:r>
              <a:rPr kumimoji="0" lang="vi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71-65-F7-2B-08-53 </a:t>
            </a:r>
            <a:r>
              <a:rPr kumimoji="0" lang="vi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7671E1-32FB-928B-1677-B78CB2E3E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3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Cách</a:t>
            </a:r>
            <a:r>
              <a:rPr lang="en-SG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</a:t>
            </a:r>
            <a:r>
              <a:rPr lang="en-SG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thức</a:t>
            </a:r>
            <a:r>
              <a:rPr lang="en-SG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</a:t>
            </a:r>
            <a:r>
              <a:rPr lang="en-SG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hoạt</a:t>
            </a:r>
            <a:r>
              <a:rPr lang="en-SG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</a:t>
            </a:r>
            <a:r>
              <a:rPr lang="en-SG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động</a:t>
            </a:r>
            <a:r>
              <a:rPr lang="en-SG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</a:t>
            </a:r>
            <a:r>
              <a:rPr lang="en-US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g</a:t>
            </a:r>
            <a:r>
              <a:rPr lang="vi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iao thức ARP</a:t>
            </a:r>
            <a:endParaRPr lang="en-US" sz="4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endParaRPr kumimoji="0" lang="vi" sz="2400" b="0" i="0" u="none" strike="noStrike" kern="120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endParaRPr kumimoji="0" lang="vi" sz="2400" b="0" i="0" u="none" strike="noStrike" kern="120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endParaRPr kumimoji="0" lang="vi" sz="2400" b="0" i="0" u="none" strike="noStrike" kern="120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800101" y="3311953"/>
            <a:ext cx="4076699" cy="1373671"/>
            <a:chOff x="18223" y="2544417"/>
            <a:chExt cx="4076699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18223" y="2544417"/>
              <a:ext cx="3765272" cy="1368152"/>
              <a:chOff x="18223" y="2544417"/>
              <a:chExt cx="3765272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18223" y="2849217"/>
                <a:ext cx="3612874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Bảng ARP trong </a:t>
                </a: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A8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23" y="3173896"/>
                <a:ext cx="359962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địa chỉ 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địa chỉ 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1049751" y="1211677"/>
            <a:ext cx="10790151" cy="1327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í dụ: A muốn gửi datagram cho B</a:t>
            </a:r>
          </a:p>
          <a:p>
            <a:pPr marL="352425" marR="0" lvl="1" indent="-2349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MAC </a:t>
            </a:r>
            <a:r>
              <a:rPr kumimoji="0" lang="vi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của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 không có trong bảng ARP của A </a:t>
            </a:r>
            <a:r>
              <a:rPr kumimoji="0" lang="vi" altLang="ja-JP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游ゴシック" panose="020B0400000000000000" pitchFamily="34" charset="-128"/>
                <a:cs typeface="+mn-cs"/>
              </a:rPr>
              <a:t>nên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 sử dụng ARP để tìm địa chỉ MAC của B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1144656" y="5342636"/>
            <a:ext cx="4222474" cy="769441"/>
            <a:chOff x="689113" y="2308977"/>
            <a:chExt cx="4222474" cy="769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1007166" y="2308977"/>
              <a:ext cx="39044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1200" cap="none" spc="0" normalizeH="0" baseline="0" noProof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 </a:t>
              </a:r>
              <a:r>
                <a:rPr kumimoji="0" lang="vi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nhận được trả lời của B, thêm mục B vào bảng ARP cục bộ của nó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3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E12D9A-FE4D-0A48-A641-DB2148309CA9}"/>
              </a:ext>
            </a:extLst>
          </p:cNvPr>
          <p:cNvGrpSpPr/>
          <p:nvPr/>
        </p:nvGrpSpPr>
        <p:grpSpPr>
          <a:xfrm>
            <a:off x="5367131" y="3970949"/>
            <a:ext cx="1637539" cy="741718"/>
            <a:chOff x="5367131" y="3866019"/>
            <a:chExt cx="1637539" cy="741718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 rot="10800000">
              <a:off x="5367131" y="4187685"/>
              <a:ext cx="1060173" cy="172279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F39055-4138-5345-8C30-F70330025618}"/>
              </a:ext>
            </a:extLst>
          </p:cNvPr>
          <p:cNvGrpSpPr/>
          <p:nvPr/>
        </p:nvGrpSpPr>
        <p:grpSpPr>
          <a:xfrm>
            <a:off x="800101" y="4014982"/>
            <a:ext cx="3642774" cy="392132"/>
            <a:chOff x="980605" y="3891169"/>
            <a:chExt cx="3462268" cy="311426"/>
          </a:xfrm>
        </p:grpSpPr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1DADF13F-2D2F-5443-842A-4A233EADB7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605" y="3904496"/>
              <a:ext cx="1374486" cy="244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137.196. 7.14</a:t>
              </a:r>
            </a:p>
          </p:txBody>
        </p:sp>
        <p:sp>
          <p:nvSpPr>
            <p:cNvPr id="77" name="Text Box 27">
              <a:extLst>
                <a:ext uri="{FF2B5EF4-FFF2-40B4-BE49-F238E27FC236}">
                  <a16:creationId xmlns:a16="http://schemas.microsoft.com/office/drawing/2014/main" id="{82505451-0901-AA46-96C0-FED04AABF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7388" y="3897795"/>
              <a:ext cx="17399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58-23-D7-FA-20-B0</a:t>
              </a:r>
            </a:p>
          </p:txBody>
        </p:sp>
        <p:sp>
          <p:nvSpPr>
            <p:cNvPr id="78" name="Text Box 27">
              <a:extLst>
                <a:ext uri="{FF2B5EF4-FFF2-40B4-BE49-F238E27FC236}">
                  <a16:creationId xmlns:a16="http://schemas.microsoft.com/office/drawing/2014/main" id="{ED5A362E-E35A-6241-9A98-218C818945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049" y="3891169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500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5F26DC1-34A9-0163-3869-BCEBF4FF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66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Định tuyến đến </a:t>
            </a:r>
            <a:r>
              <a:rPr lang="en-SG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nút</a:t>
            </a:r>
            <a:r>
              <a:rPr lang="en-SG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</a:t>
            </a:r>
            <a:r>
              <a:rPr lang="en-SG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khác</a:t>
            </a:r>
            <a:r>
              <a:rPr lang="en-SG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</a:t>
            </a:r>
            <a:r>
              <a:rPr lang="vi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mạng con: </a:t>
            </a:r>
            <a:r>
              <a:rPr lang="en-US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gán</a:t>
            </a:r>
            <a:r>
              <a:rPr lang="vi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địa chỉ</a:t>
            </a:r>
            <a:endParaRPr lang="en-US" sz="4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75C8B8F2-44A8-AE4D-95ED-0C45E84A2CCD}"/>
              </a:ext>
            </a:extLst>
          </p:cNvPr>
          <p:cNvSpPr txBox="1">
            <a:spLocks noChangeArrowheads="1"/>
          </p:cNvSpPr>
          <p:nvPr/>
        </p:nvSpPr>
        <p:spPr>
          <a:xfrm>
            <a:off x="711949" y="1071508"/>
            <a:ext cx="11055330" cy="3071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25" marR="0" lvl="0" indent="-1111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Ngữ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cảnh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: gửi một datagram từ </a:t>
            </a:r>
            <a:r>
              <a:rPr kumimoji="0" lang="vi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A 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đến </a:t>
            </a:r>
            <a:r>
              <a:rPr kumimoji="0" lang="vi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B 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qua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bộ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định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tuyến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R</a:t>
            </a:r>
          </a:p>
          <a:p>
            <a:pPr marL="457200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</a:t>
            </a:r>
            <a:r>
              <a:rPr kumimoji="0" lang="vi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ập trung vào địa chỉ-ở cấp độ IP (datagram) và lớp MAC (frame)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457200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</a:t>
            </a:r>
            <a:r>
              <a:rPr kumimoji="0" lang="vi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iả sử:</a:t>
            </a:r>
          </a:p>
          <a:p>
            <a:pPr marL="1022350" marR="0" lvl="2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 biết địa chỉ IP của B</a:t>
            </a:r>
          </a:p>
          <a:p>
            <a:pPr marL="1022350" marR="0" lvl="2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 biết địa chỉ IP của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cổng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bộ định tuyến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R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kết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nối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với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mạng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của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A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(làm thế nào?)</a:t>
            </a:r>
          </a:p>
          <a:p>
            <a:pPr marL="1022350" marR="0" lvl="2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 biết địa chỉ MAC của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cổng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bộ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định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tuyến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kết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nối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với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mạng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của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A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(bằng cách nào?)</a:t>
            </a:r>
          </a:p>
          <a:p>
            <a:pPr marL="457200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2"/>
              <a:buChar char="§"/>
              <a:tabLst/>
              <a:defRPr/>
            </a:pPr>
            <a:endParaRPr kumimoji="0" lang="vi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71633948-5785-5849-859F-87310A692F23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 Box 4">
            <a:extLst>
              <a:ext uri="{FF2B5EF4-FFF2-40B4-BE49-F238E27FC236}">
                <a16:creationId xmlns:a16="http://schemas.microsoft.com/office/drawing/2014/main" id="{7AA3B0EC-8E9C-EA40-807D-C0DCADFC5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39">
            <a:extLst>
              <a:ext uri="{FF2B5EF4-FFF2-40B4-BE49-F238E27FC236}">
                <a16:creationId xmlns:a16="http://schemas.microsoft.com/office/drawing/2014/main" id="{877FF5E7-E20D-C343-A6A6-C03781D86E63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Line 40">
            <a:extLst>
              <a:ext uri="{FF2B5EF4-FFF2-40B4-BE49-F238E27FC236}">
                <a16:creationId xmlns:a16="http://schemas.microsoft.com/office/drawing/2014/main" id="{F783F2B5-328E-0E4F-B70F-C2AE78E3D8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Line 41">
            <a:extLst>
              <a:ext uri="{FF2B5EF4-FFF2-40B4-BE49-F238E27FC236}">
                <a16:creationId xmlns:a16="http://schemas.microsoft.com/office/drawing/2014/main" id="{C060EFA7-8C6E-3D40-B474-D7EA7BAB1B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Text Box 58">
            <a:extLst>
              <a:ext uri="{FF2B5EF4-FFF2-40B4-BE49-F238E27FC236}">
                <a16:creationId xmlns:a16="http://schemas.microsoft.com/office/drawing/2014/main" id="{DB5EE02A-B01A-5E4C-B702-F6EBFE468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endParaRPr kumimoji="0" lang="vi" sz="2800" b="0" i="0" u="none" strike="noStrike" kern="120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6" name="Line 67">
            <a:extLst>
              <a:ext uri="{FF2B5EF4-FFF2-40B4-BE49-F238E27FC236}">
                <a16:creationId xmlns:a16="http://schemas.microsoft.com/office/drawing/2014/main" id="{C65C148F-06BF-C940-B2DD-A67AC4BE27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Line 73">
            <a:extLst>
              <a:ext uri="{FF2B5EF4-FFF2-40B4-BE49-F238E27FC236}">
                <a16:creationId xmlns:a16="http://schemas.microsoft.com/office/drawing/2014/main" id="{2E33E508-B8D6-3E44-B5AA-A6A307EEE1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75">
            <a:extLst>
              <a:ext uri="{FF2B5EF4-FFF2-40B4-BE49-F238E27FC236}">
                <a16:creationId xmlns:a16="http://schemas.microsoft.com/office/drawing/2014/main" id="{25EB896A-E2EC-F64E-82DF-14D4BB8B17FF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Text Box 76">
            <a:extLst>
              <a:ext uri="{FF2B5EF4-FFF2-40B4-BE49-F238E27FC236}">
                <a16:creationId xmlns:a16="http://schemas.microsoft.com/office/drawing/2014/main" id="{6209BBA1-3ADB-DD4E-98BA-16778788F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endParaRPr kumimoji="0" lang="vi" sz="2800" b="0" i="0" u="none" strike="noStrike" kern="120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31F04776-CE9C-1440-B37F-242C3E190A98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261" name="Rectangle 37">
              <a:extLst>
                <a:ext uri="{FF2B5EF4-FFF2-40B4-BE49-F238E27FC236}">
                  <a16:creationId xmlns:a16="http://schemas.microsoft.com/office/drawing/2014/main" id="{7820489A-5549-C442-BF3C-BC1AC11B6F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262" name="Rectangle 37">
              <a:extLst>
                <a:ext uri="{FF2B5EF4-FFF2-40B4-BE49-F238E27FC236}">
                  <a16:creationId xmlns:a16="http://schemas.microsoft.com/office/drawing/2014/main" id="{9AF76EFA-4C5B-674E-BA86-9C05702BA8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84D12D1B-CACD-6E4B-9C38-D2F459245889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16FB099F-FBEA-9F48-8EAA-5BCE4873212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13DBFA26-F015-2547-A930-D01540DA83C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6BD83E9A-6CBF-3D4E-8F2F-EA68EE4D375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24B4E4B6-6B7A-4A4B-A9EB-9BA919CAA34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8A579144-F431-924D-BEDF-34C91BDD544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60A07585-2E49-1643-B16B-023093CA681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99C7FFFB-540E-F04A-8756-DC9317FA983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43" name="Rectangle 37">
            <a:extLst>
              <a:ext uri="{FF2B5EF4-FFF2-40B4-BE49-F238E27FC236}">
                <a16:creationId xmlns:a16="http://schemas.microsoft.com/office/drawing/2014/main" id="{2049FC20-01F9-A342-8ED2-71DDD4E2422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244" name="Group 49">
            <a:extLst>
              <a:ext uri="{FF2B5EF4-FFF2-40B4-BE49-F238E27FC236}">
                <a16:creationId xmlns:a16="http://schemas.microsoft.com/office/drawing/2014/main" id="{0C6B5E2D-47E0-304A-802F-B33BA23951DC}"/>
              </a:ext>
            </a:extLst>
          </p:cNvPr>
          <p:cNvGrpSpPr>
            <a:grpSpLocks/>
          </p:cNvGrpSpPr>
          <p:nvPr/>
        </p:nvGrpSpPr>
        <p:grpSpPr bwMode="auto">
          <a:xfrm>
            <a:off x="2303420" y="4367223"/>
            <a:ext cx="936071" cy="761428"/>
            <a:chOff x="-60" y="1522"/>
            <a:chExt cx="981" cy="1105"/>
          </a:xfrm>
        </p:grpSpPr>
        <p:pic>
          <p:nvPicPr>
            <p:cNvPr id="259" name="Picture 50" descr="desktop_computer_stylized_medium">
              <a:extLst>
                <a:ext uri="{FF2B5EF4-FFF2-40B4-BE49-F238E27FC236}">
                  <a16:creationId xmlns:a16="http://schemas.microsoft.com/office/drawing/2014/main" id="{6C7B4EA6-CCA8-D147-AFAA-5DA13E6BA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60" y="1522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0" name="Freeform 51">
              <a:extLst>
                <a:ext uri="{FF2B5EF4-FFF2-40B4-BE49-F238E27FC236}">
                  <a16:creationId xmlns:a16="http://schemas.microsoft.com/office/drawing/2014/main" id="{48DE1DAA-CF8A-A24A-8DD9-85EF022FE8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5" name="Rectangle 37">
            <a:extLst>
              <a:ext uri="{FF2B5EF4-FFF2-40B4-BE49-F238E27FC236}">
                <a16:creationId xmlns:a16="http://schemas.microsoft.com/office/drawing/2014/main" id="{1976AEED-D3C4-4C40-B836-5E4352A3611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246" name="Group 49">
            <a:extLst>
              <a:ext uri="{FF2B5EF4-FFF2-40B4-BE49-F238E27FC236}">
                <a16:creationId xmlns:a16="http://schemas.microsoft.com/office/drawing/2014/main" id="{CA4E329E-B85D-034A-AD4E-3AA827B8BDBB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257" name="Picture 50" descr="desktop_computer_stylized_medium">
              <a:extLst>
                <a:ext uri="{FF2B5EF4-FFF2-40B4-BE49-F238E27FC236}">
                  <a16:creationId xmlns:a16="http://schemas.microsoft.com/office/drawing/2014/main" id="{1DF9E5DC-786D-6C49-ADDC-C953FEFE6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8" name="Freeform 51">
              <a:extLst>
                <a:ext uri="{FF2B5EF4-FFF2-40B4-BE49-F238E27FC236}">
                  <a16:creationId xmlns:a16="http://schemas.microsoft.com/office/drawing/2014/main" id="{23D41A9D-8697-4D4D-8D16-A98A093EA1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7" name="Rectangle 37">
            <a:extLst>
              <a:ext uri="{FF2B5EF4-FFF2-40B4-BE49-F238E27FC236}">
                <a16:creationId xmlns:a16="http://schemas.microsoft.com/office/drawing/2014/main" id="{921F645F-8A94-2445-84B8-38720AF0200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248" name="Rectangle 37">
            <a:extLst>
              <a:ext uri="{FF2B5EF4-FFF2-40B4-BE49-F238E27FC236}">
                <a16:creationId xmlns:a16="http://schemas.microsoft.com/office/drawing/2014/main" id="{7E4E6975-B2CA-7444-B862-F4B4940509B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249" name="Group 44">
            <a:extLst>
              <a:ext uri="{FF2B5EF4-FFF2-40B4-BE49-F238E27FC236}">
                <a16:creationId xmlns:a16="http://schemas.microsoft.com/office/drawing/2014/main" id="{0E421EA6-E430-A84D-86CE-88CE29472188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255" name="Picture 45" descr="desktop_computer_stylized_medium">
              <a:extLst>
                <a:ext uri="{FF2B5EF4-FFF2-40B4-BE49-F238E27FC236}">
                  <a16:creationId xmlns:a16="http://schemas.microsoft.com/office/drawing/2014/main" id="{0CFB0548-75C3-B541-8DF5-553BDA442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" name="Freeform 46">
              <a:extLst>
                <a:ext uri="{FF2B5EF4-FFF2-40B4-BE49-F238E27FC236}">
                  <a16:creationId xmlns:a16="http://schemas.microsoft.com/office/drawing/2014/main" id="{A0094AEB-3AFF-0940-8C77-D29712E48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0" name="Group 44">
            <a:extLst>
              <a:ext uri="{FF2B5EF4-FFF2-40B4-BE49-F238E27FC236}">
                <a16:creationId xmlns:a16="http://schemas.microsoft.com/office/drawing/2014/main" id="{BCF5D40A-A74B-274B-8ADA-55B66CD5DBFC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253" name="Picture 45" descr="desktop_computer_stylized_medium">
              <a:extLst>
                <a:ext uri="{FF2B5EF4-FFF2-40B4-BE49-F238E27FC236}">
                  <a16:creationId xmlns:a16="http://schemas.microsoft.com/office/drawing/2014/main" id="{771731DD-0069-DA47-95DF-85CE9F491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46">
              <a:extLst>
                <a:ext uri="{FF2B5EF4-FFF2-40B4-BE49-F238E27FC236}">
                  <a16:creationId xmlns:a16="http://schemas.microsoft.com/office/drawing/2014/main" id="{0818206B-A68C-604B-A676-494044A074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ACCC7A-2790-4042-9C87-704C4398F4FC}"/>
              </a:ext>
            </a:extLst>
          </p:cNvPr>
          <p:cNvGrpSpPr/>
          <p:nvPr/>
        </p:nvGrpSpPr>
        <p:grpSpPr>
          <a:xfrm>
            <a:off x="1799535" y="4860508"/>
            <a:ext cx="8432226" cy="1763135"/>
            <a:chOff x="1799535" y="4860508"/>
            <a:chExt cx="8432226" cy="1763135"/>
          </a:xfrm>
        </p:grpSpPr>
        <p:sp>
          <p:nvSpPr>
            <p:cNvPr id="220" name="Text Box 21">
              <a:extLst>
                <a:ext uri="{FF2B5EF4-FFF2-40B4-BE49-F238E27FC236}">
                  <a16:creationId xmlns:a16="http://schemas.microsoft.com/office/drawing/2014/main" id="{8B5C784D-B8E9-0242-B1BF-5469854FD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1A-23-F9-CD-06-9B</a:t>
              </a:r>
            </a:p>
          </p:txBody>
        </p:sp>
        <p:sp>
          <p:nvSpPr>
            <p:cNvPr id="221" name="Text Box 22">
              <a:extLst>
                <a:ext uri="{FF2B5EF4-FFF2-40B4-BE49-F238E27FC236}">
                  <a16:creationId xmlns:a16="http://schemas.microsoft.com/office/drawing/2014/main" id="{C464F240-6EA6-E645-AE35-1132527BB1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222.222.222.220</a:t>
              </a:r>
            </a:p>
          </p:txBody>
        </p:sp>
        <p:grpSp>
          <p:nvGrpSpPr>
            <p:cNvPr id="222" name="Group 23">
              <a:extLst>
                <a:ext uri="{FF2B5EF4-FFF2-40B4-BE49-F238E27FC236}">
                  <a16:creationId xmlns:a16="http://schemas.microsoft.com/office/drawing/2014/main" id="{718D171D-585A-DA4B-8722-1465B928B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273" name="Text Box 24">
                <a:extLst>
                  <a:ext uri="{FF2B5EF4-FFF2-40B4-BE49-F238E27FC236}">
                    <a16:creationId xmlns:a16="http://schemas.microsoft.com/office/drawing/2014/main" id="{6074A99D-1DA4-3A42-9396-9E51D4D7D3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274" name="Text Box 25">
                <a:extLst>
                  <a:ext uri="{FF2B5EF4-FFF2-40B4-BE49-F238E27FC236}">
                    <a16:creationId xmlns:a16="http://schemas.microsoft.com/office/drawing/2014/main" id="{7F04AB82-B2F9-5040-9BD7-B58343D5B0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223" name="Text Box 26">
              <a:extLst>
                <a:ext uri="{FF2B5EF4-FFF2-40B4-BE49-F238E27FC236}">
                  <a16:creationId xmlns:a16="http://schemas.microsoft.com/office/drawing/2014/main" id="{345706BC-EE35-E948-B847-B9C8F402B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CC-49-DE-D0-AB-7D</a:t>
              </a:r>
            </a:p>
          </p:txBody>
        </p:sp>
        <p:sp>
          <p:nvSpPr>
            <p:cNvPr id="224" name="Text Box 27">
              <a:extLst>
                <a:ext uri="{FF2B5EF4-FFF2-40B4-BE49-F238E27FC236}">
                  <a16:creationId xmlns:a16="http://schemas.microsoft.com/office/drawing/2014/main" id="{C6892711-5B00-1B44-A3A1-ED7D7A05C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111.111.111.112</a:t>
              </a:r>
            </a:p>
          </p:txBody>
        </p:sp>
        <p:sp>
          <p:nvSpPr>
            <p:cNvPr id="225" name="Text Box 30">
              <a:extLst>
                <a:ext uri="{FF2B5EF4-FFF2-40B4-BE49-F238E27FC236}">
                  <a16:creationId xmlns:a16="http://schemas.microsoft.com/office/drawing/2014/main" id="{C9755018-30C5-2F48-B77B-D1C5089AD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111.111.111.111</a:t>
              </a:r>
            </a:p>
          </p:txBody>
        </p:sp>
        <p:sp>
          <p:nvSpPr>
            <p:cNvPr id="226" name="Text Box 33">
              <a:extLst>
                <a:ext uri="{FF2B5EF4-FFF2-40B4-BE49-F238E27FC236}">
                  <a16:creationId xmlns:a16="http://schemas.microsoft.com/office/drawing/2014/main" id="{F8059422-13FC-B849-B3BE-4C2D1B5468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74-29-9C-E8-FF-55</a:t>
              </a:r>
            </a:p>
          </p:txBody>
        </p:sp>
        <p:sp>
          <p:nvSpPr>
            <p:cNvPr id="230" name="Line 44">
              <a:extLst>
                <a:ext uri="{FF2B5EF4-FFF2-40B4-BE49-F238E27FC236}">
                  <a16:creationId xmlns:a16="http://schemas.microsoft.com/office/drawing/2014/main" id="{5FF08ADC-A615-AA4F-988F-06E9F2E022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1" name="Line 45">
              <a:extLst>
                <a:ext uri="{FF2B5EF4-FFF2-40B4-BE49-F238E27FC236}">
                  <a16:creationId xmlns:a16="http://schemas.microsoft.com/office/drawing/2014/main" id="{C98C8486-5AB7-664F-9D85-3DD76A3625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Line 46">
              <a:extLst>
                <a:ext uri="{FF2B5EF4-FFF2-40B4-BE49-F238E27FC236}">
                  <a16:creationId xmlns:a16="http://schemas.microsoft.com/office/drawing/2014/main" id="{B1A0EF95-B5D7-6443-84A3-A0E0B1049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Line 47">
              <a:extLst>
                <a:ext uri="{FF2B5EF4-FFF2-40B4-BE49-F238E27FC236}">
                  <a16:creationId xmlns:a16="http://schemas.microsoft.com/office/drawing/2014/main" id="{4D21BB95-E938-424E-94A6-FA1551CE2B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5" name="Group 63">
              <a:extLst>
                <a:ext uri="{FF2B5EF4-FFF2-40B4-BE49-F238E27FC236}">
                  <a16:creationId xmlns:a16="http://schemas.microsoft.com/office/drawing/2014/main" id="{022EBB57-7AB3-7C45-9AC9-24B737F13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271" name="Text Box 64">
                <a:extLst>
                  <a:ext uri="{FF2B5EF4-FFF2-40B4-BE49-F238E27FC236}">
                    <a16:creationId xmlns:a16="http://schemas.microsoft.com/office/drawing/2014/main" id="{9C1790DC-D8F5-D148-A191-4095380CC6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272" name="Text Box 65">
                <a:extLst>
                  <a:ext uri="{FF2B5EF4-FFF2-40B4-BE49-F238E27FC236}">
                    <a16:creationId xmlns:a16="http://schemas.microsoft.com/office/drawing/2014/main" id="{B09022AD-3504-8E4C-B2F0-99A5DA41EF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237" name="Text Box 71">
              <a:extLst>
                <a:ext uri="{FF2B5EF4-FFF2-40B4-BE49-F238E27FC236}">
                  <a16:creationId xmlns:a16="http://schemas.microsoft.com/office/drawing/2014/main" id="{E34EA307-0F5E-7E4E-9CE6-4AB424039B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222.222.222.221</a:t>
              </a:r>
            </a:p>
          </p:txBody>
        </p:sp>
        <p:sp>
          <p:nvSpPr>
            <p:cNvPr id="238" name="Text Box 72">
              <a:extLst>
                <a:ext uri="{FF2B5EF4-FFF2-40B4-BE49-F238E27FC236}">
                  <a16:creationId xmlns:a16="http://schemas.microsoft.com/office/drawing/2014/main" id="{B5B6783C-814C-0B4E-B164-BE3DE87DB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88-B2-2F-54-1A-0F</a:t>
              </a: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64FFBE43-D54F-1248-BB0F-8C6305664255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AF922730-B346-B540-9CCA-A7D5E3F38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AFE90-EBF3-BFC2-27BD-34DB28B7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26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36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Định tuyến đến </a:t>
            </a:r>
            <a:r>
              <a:rPr lang="en-SG" sz="36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nút</a:t>
            </a:r>
            <a:r>
              <a:rPr lang="en-SG" sz="36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</a:t>
            </a:r>
            <a:r>
              <a:rPr lang="en-SG" sz="36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khác</a:t>
            </a:r>
            <a:r>
              <a:rPr lang="en-SG" sz="36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</a:t>
            </a:r>
            <a:r>
              <a:rPr lang="vi" sz="36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mạng con khác: </a:t>
            </a:r>
            <a:r>
              <a:rPr lang="en-US" sz="36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gán</a:t>
            </a:r>
            <a:r>
              <a:rPr lang="vi" sz="36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địa chỉ</a:t>
            </a:r>
            <a:endParaRPr lang="en-US" sz="3600" dirty="0">
              <a:solidFill>
                <a:srgbClr val="C00000"/>
              </a:solidFill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E8BE2D-BC96-5B4C-BB01-5A8A7B585BE8}"/>
              </a:ext>
            </a:extLst>
          </p:cNvPr>
          <p:cNvGrpSpPr/>
          <p:nvPr/>
        </p:nvGrpSpPr>
        <p:grpSpPr>
          <a:xfrm>
            <a:off x="1799535" y="4270063"/>
            <a:ext cx="8432226" cy="2353580"/>
            <a:chOff x="1799535" y="4270063"/>
            <a:chExt cx="8432226" cy="235358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FFE62D-54D4-2E4A-9F56-42AF465143DE}"/>
                </a:ext>
              </a:extLst>
            </p:cNvPr>
            <p:cNvCxnSpPr/>
            <p:nvPr/>
          </p:nvCxnSpPr>
          <p:spPr>
            <a:xfrm>
              <a:off x="4293702" y="5340624"/>
              <a:ext cx="323353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4">
              <a:extLst>
                <a:ext uri="{FF2B5EF4-FFF2-40B4-BE49-F238E27FC236}">
                  <a16:creationId xmlns:a16="http://schemas.microsoft.com/office/drawing/2014/main" id="{2D2C1B49-6D05-3245-A14C-49597506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545" y="4606786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800" b="0" i="0" u="none" strike="noStrike" kern="1200" cap="none" spc="0" normalizeH="0" baseline="0" noProof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ext Box 21">
              <a:extLst>
                <a:ext uri="{FF2B5EF4-FFF2-40B4-BE49-F238E27FC236}">
                  <a16:creationId xmlns:a16="http://schemas.microsoft.com/office/drawing/2014/main" id="{8E9F58B9-C012-7C42-9622-7098AAF9C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1A-23-F9-CD-06-9B</a:t>
              </a:r>
            </a:p>
          </p:txBody>
        </p:sp>
        <p:sp>
          <p:nvSpPr>
            <p:cNvPr id="93" name="Text Box 22">
              <a:extLst>
                <a:ext uri="{FF2B5EF4-FFF2-40B4-BE49-F238E27FC236}">
                  <a16:creationId xmlns:a16="http://schemas.microsoft.com/office/drawing/2014/main" id="{D3BC78DD-68E2-3F42-A025-894036CA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222.222.222.220</a:t>
              </a: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:a16="http://schemas.microsoft.com/office/drawing/2014/main" id="{026701D5-9E9E-EF42-B7AA-972F210D7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146" name="Text Box 24">
                <a:extLst>
                  <a:ext uri="{FF2B5EF4-FFF2-40B4-BE49-F238E27FC236}">
                    <a16:creationId xmlns:a16="http://schemas.microsoft.com/office/drawing/2014/main" id="{D19F6EF2-3DED-734B-B3EA-8B5850BFD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147" name="Text Box 25">
                <a:extLst>
                  <a:ext uri="{FF2B5EF4-FFF2-40B4-BE49-F238E27FC236}">
                    <a16:creationId xmlns:a16="http://schemas.microsoft.com/office/drawing/2014/main" id="{E60F6762-DC3F-2E40-B567-43C8BBD1B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99" name="Text Box 26">
              <a:extLst>
                <a:ext uri="{FF2B5EF4-FFF2-40B4-BE49-F238E27FC236}">
                  <a16:creationId xmlns:a16="http://schemas.microsoft.com/office/drawing/2014/main" id="{EB7AD1CB-7395-4048-94BA-078B6760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CC-49-DE-D0-AB-7D</a:t>
              </a:r>
            </a:p>
          </p:txBody>
        </p:sp>
        <p:sp>
          <p:nvSpPr>
            <p:cNvPr id="100" name="Text Box 27">
              <a:extLst>
                <a:ext uri="{FF2B5EF4-FFF2-40B4-BE49-F238E27FC236}">
                  <a16:creationId xmlns:a16="http://schemas.microsoft.com/office/drawing/2014/main" id="{883C22D8-5EE5-FD4B-A6BF-961F094C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111.111.111.112</a:t>
              </a:r>
            </a:p>
          </p:txBody>
        </p:sp>
        <p:sp>
          <p:nvSpPr>
            <p:cNvPr id="101" name="Text Box 30">
              <a:extLst>
                <a:ext uri="{FF2B5EF4-FFF2-40B4-BE49-F238E27FC236}">
                  <a16:creationId xmlns:a16="http://schemas.microsoft.com/office/drawing/2014/main" id="{F0A4A6D6-07D6-9540-9E22-87082344B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111.111.111.111</a:t>
              </a:r>
            </a:p>
          </p:txBody>
        </p:sp>
        <p:sp>
          <p:nvSpPr>
            <p:cNvPr id="102" name="Text Box 33">
              <a:extLst>
                <a:ext uri="{FF2B5EF4-FFF2-40B4-BE49-F238E27FC236}">
                  <a16:creationId xmlns:a16="http://schemas.microsoft.com/office/drawing/2014/main" id="{98DB423A-5D18-F545-A673-502329AD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74-29-9C-E8-FF-55</a:t>
              </a: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B2706607-111C-5245-B2CF-A17D7724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2" y="4808121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id="{28F869C4-D67B-E043-97EC-60E9EE422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370" y="4787483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Line 41">
              <a:extLst>
                <a:ext uri="{FF2B5EF4-FFF2-40B4-BE49-F238E27FC236}">
                  <a16:creationId xmlns:a16="http://schemas.microsoft.com/office/drawing/2014/main" id="{F58EADC2-5F53-3341-BAA6-DBF970DD7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6935" y="5732045"/>
              <a:ext cx="283036" cy="54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Line 44">
              <a:extLst>
                <a:ext uri="{FF2B5EF4-FFF2-40B4-BE49-F238E27FC236}">
                  <a16:creationId xmlns:a16="http://schemas.microsoft.com/office/drawing/2014/main" id="{9DEB43AB-0452-E74B-A267-354DF376C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Line 45">
              <a:extLst>
                <a:ext uri="{FF2B5EF4-FFF2-40B4-BE49-F238E27FC236}">
                  <a16:creationId xmlns:a16="http://schemas.microsoft.com/office/drawing/2014/main" id="{FCE2A6D7-36B2-D94C-B589-354F8509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Line 46">
              <a:extLst>
                <a:ext uri="{FF2B5EF4-FFF2-40B4-BE49-F238E27FC236}">
                  <a16:creationId xmlns:a16="http://schemas.microsoft.com/office/drawing/2014/main" id="{34C788DF-A7C4-7C49-A6BA-645F98943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Line 47">
              <a:extLst>
                <a:ext uri="{FF2B5EF4-FFF2-40B4-BE49-F238E27FC236}">
                  <a16:creationId xmlns:a16="http://schemas.microsoft.com/office/drawing/2014/main" id="{74475E6E-D489-9D41-83DE-586A8478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ext Box 58">
              <a:extLst>
                <a:ext uri="{FF2B5EF4-FFF2-40B4-BE49-F238E27FC236}">
                  <a16:creationId xmlns:a16="http://schemas.microsoft.com/office/drawing/2014/main" id="{9ED91BB2-5CD2-AF4D-990D-A02134AFD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136" y="4315099"/>
              <a:ext cx="39305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800" b="0" i="0" u="none" strike="noStrike" kern="1200" cap="none" spc="0" normalizeH="0" baseline="0" noProof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  <a:endParaRPr kumimoji="0" lang="vi" sz="28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113" name="Group 63">
              <a:extLst>
                <a:ext uri="{FF2B5EF4-FFF2-40B4-BE49-F238E27FC236}">
                  <a16:creationId xmlns:a16="http://schemas.microsoft.com/office/drawing/2014/main" id="{28E44824-539C-9E48-97D4-38EC5EF1A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144" name="Text Box 64">
                <a:extLst>
                  <a:ext uri="{FF2B5EF4-FFF2-40B4-BE49-F238E27FC236}">
                    <a16:creationId xmlns:a16="http://schemas.microsoft.com/office/drawing/2014/main" id="{6F4DD6C5-5CCC-9A43-8DEF-22B166CC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145" name="Text Box 65">
                <a:extLst>
                  <a:ext uri="{FF2B5EF4-FFF2-40B4-BE49-F238E27FC236}">
                    <a16:creationId xmlns:a16="http://schemas.microsoft.com/office/drawing/2014/main" id="{6E33AF33-87FC-744F-A61A-A574F7048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14" name="Line 67">
              <a:extLst>
                <a:ext uri="{FF2B5EF4-FFF2-40B4-BE49-F238E27FC236}">
                  <a16:creationId xmlns:a16="http://schemas.microsoft.com/office/drawing/2014/main" id="{351E9598-D6EF-0941-9E90-3FFDA0939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5932" y="4787483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ext Box 71">
              <a:extLst>
                <a:ext uri="{FF2B5EF4-FFF2-40B4-BE49-F238E27FC236}">
                  <a16:creationId xmlns:a16="http://schemas.microsoft.com/office/drawing/2014/main" id="{A2452177-E551-CB48-A13E-9F30A8D87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222.222.222.221</a:t>
              </a:r>
            </a:p>
          </p:txBody>
        </p:sp>
        <p:sp>
          <p:nvSpPr>
            <p:cNvPr id="117" name="Text Box 72">
              <a:extLst>
                <a:ext uri="{FF2B5EF4-FFF2-40B4-BE49-F238E27FC236}">
                  <a16:creationId xmlns:a16="http://schemas.microsoft.com/office/drawing/2014/main" id="{70A29F2B-254D-C242-BED3-63C6A2000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88-B2-2F-54-1A-0F</a:t>
              </a:r>
            </a:p>
          </p:txBody>
        </p:sp>
        <p:sp>
          <p:nvSpPr>
            <p:cNvPr id="118" name="Line 73">
              <a:extLst>
                <a:ext uri="{FF2B5EF4-FFF2-40B4-BE49-F238E27FC236}">
                  <a16:creationId xmlns:a16="http://schemas.microsoft.com/office/drawing/2014/main" id="{EA6BFE92-6101-754D-A5A8-900E35C4E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56672" y="5684421"/>
              <a:ext cx="267105" cy="2009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75">
              <a:extLst>
                <a:ext uri="{FF2B5EF4-FFF2-40B4-BE49-F238E27FC236}">
                  <a16:creationId xmlns:a16="http://schemas.microsoft.com/office/drawing/2014/main" id="{68E66362-A921-0844-BAA8-FB5279AD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157" y="4811296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ext Box 76">
              <a:extLst>
                <a:ext uri="{FF2B5EF4-FFF2-40B4-BE49-F238E27FC236}">
                  <a16:creationId xmlns:a16="http://schemas.microsoft.com/office/drawing/2014/main" id="{DA57B50B-B7E5-2942-B45A-3152B6985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316" y="4484341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800" b="0" i="0" u="none" strike="noStrike" kern="1200" cap="none" spc="0" normalizeH="0" baseline="0" noProof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  <a:endParaRPr kumimoji="0" lang="vi" sz="28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76A447-7E01-C147-9C89-C1C4C935DA7A}"/>
                </a:ext>
              </a:extLst>
            </p:cNvPr>
            <p:cNvGrpSpPr/>
            <p:nvPr/>
          </p:nvGrpSpPr>
          <p:grpSpPr>
            <a:xfrm>
              <a:off x="5001868" y="5038254"/>
              <a:ext cx="1310631" cy="501151"/>
              <a:chOff x="4909105" y="5767126"/>
              <a:chExt cx="1310631" cy="501151"/>
            </a:xfrm>
          </p:grpSpPr>
          <p:sp>
            <p:nvSpPr>
              <p:cNvPr id="167" name="Rectangle 37">
                <a:extLst>
                  <a:ext uri="{FF2B5EF4-FFF2-40B4-BE49-F238E27FC236}">
                    <a16:creationId xmlns:a16="http://schemas.microsoft.com/office/drawing/2014/main" id="{89D0886F-F835-2044-AB8F-F49ACC0B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8" name="Rectangle 37">
                <a:extLst>
                  <a:ext uri="{FF2B5EF4-FFF2-40B4-BE49-F238E27FC236}">
                    <a16:creationId xmlns:a16="http://schemas.microsoft.com/office/drawing/2014/main" id="{C75323AD-DC39-4543-A0CC-4375A7BC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EDD0BCD9-05EB-F249-AEA1-A9CCFBC80BB8}"/>
                  </a:ext>
                </a:extLst>
              </p:cNvPr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F5326B06-29FF-A544-BF80-2A062222958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065A2A5-902C-A940-821B-CBFC0122AC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14C076B7-5A71-8644-9F5C-08E13F943B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id="{13D62837-C3EA-8B4B-B09D-FC71F9727C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id="{147D5E46-2372-FA45-9685-A7CC6CA91F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id="{6B2D97C5-61CB-9441-993B-95CAA7169FC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:a16="http://schemas.microsoft.com/office/drawing/2014/main" id="{CD3C4F94-9D92-F048-A80A-0D709146CB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71" name="Rectangle 37">
              <a:extLst>
                <a:ext uri="{FF2B5EF4-FFF2-40B4-BE49-F238E27FC236}">
                  <a16:creationId xmlns:a16="http://schemas.microsoft.com/office/drawing/2014/main" id="{A9816EEA-38E6-AE46-970F-D20738D1C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61022" y="4666815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9" name="Group 49">
              <a:extLst>
                <a:ext uri="{FF2B5EF4-FFF2-40B4-BE49-F238E27FC236}">
                  <a16:creationId xmlns:a16="http://schemas.microsoft.com/office/drawing/2014/main" id="{AD680CEA-D168-C84F-AAE1-D128195A4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9489" y="4270063"/>
              <a:ext cx="1158400" cy="942655"/>
              <a:chOff x="-127" y="1381"/>
              <a:chExt cx="1214" cy="1368"/>
            </a:xfrm>
          </p:grpSpPr>
          <p:pic>
            <p:nvPicPr>
              <p:cNvPr id="150" name="Picture 50" descr="desktop_computer_stylized_medium">
                <a:extLst>
                  <a:ext uri="{FF2B5EF4-FFF2-40B4-BE49-F238E27FC236}">
                    <a16:creationId xmlns:a16="http://schemas.microsoft.com/office/drawing/2014/main" id="{DADE998E-D7B9-EC4F-9F94-E65CF536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127" y="1381"/>
                <a:ext cx="1214" cy="1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Freeform 51">
                <a:extLst>
                  <a:ext uri="{FF2B5EF4-FFF2-40B4-BE49-F238E27FC236}">
                    <a16:creationId xmlns:a16="http://schemas.microsoft.com/office/drawing/2014/main" id="{BC38A1B0-555E-F049-93AC-48537726F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0" name="Rectangle 37">
              <a:extLst>
                <a:ext uri="{FF2B5EF4-FFF2-40B4-BE49-F238E27FC236}">
                  <a16:creationId xmlns:a16="http://schemas.microsoft.com/office/drawing/2014/main" id="{51912ACC-FA1C-7E48-9062-DA96B6CD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1833" y="5687855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6" name="Group 49">
              <a:extLst>
                <a:ext uri="{FF2B5EF4-FFF2-40B4-BE49-F238E27FC236}">
                  <a16:creationId xmlns:a16="http://schemas.microsoft.com/office/drawing/2014/main" id="{164313DA-E436-B94D-946E-A9F962720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id="127" name="Picture 50" descr="desktop_computer_stylized_medium">
                <a:extLst>
                  <a:ext uri="{FF2B5EF4-FFF2-40B4-BE49-F238E27FC236}">
                    <a16:creationId xmlns:a16="http://schemas.microsoft.com/office/drawing/2014/main" id="{2DC8C6C4-5C23-0541-8061-C718A5B9D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id="{24E0555C-7855-E749-82E9-0F21AFA4C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1" name="Rectangle 37">
              <a:extLst>
                <a:ext uri="{FF2B5EF4-FFF2-40B4-BE49-F238E27FC236}">
                  <a16:creationId xmlns:a16="http://schemas.microsoft.com/office/drawing/2014/main" id="{43F1B530-B1FE-5547-9108-2D9D5DEFE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6575" y="4653061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Rectangle 37">
              <a:extLst>
                <a:ext uri="{FF2B5EF4-FFF2-40B4-BE49-F238E27FC236}">
                  <a16:creationId xmlns:a16="http://schemas.microsoft.com/office/drawing/2014/main" id="{7CF48F98-D094-CD4E-BD60-0DA33EA42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96816" y="5784803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0" name="Group 44">
              <a:extLst>
                <a:ext uri="{FF2B5EF4-FFF2-40B4-BE49-F238E27FC236}">
                  <a16:creationId xmlns:a16="http://schemas.microsoft.com/office/drawing/2014/main" id="{BF422F91-ACCF-D044-A60B-0B40246D0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id="142" name="Picture 45" descr="desktop_computer_stylized_medium">
                <a:extLst>
                  <a:ext uri="{FF2B5EF4-FFF2-40B4-BE49-F238E27FC236}">
                    <a16:creationId xmlns:a16="http://schemas.microsoft.com/office/drawing/2014/main" id="{707FEFA6-A5DE-6840-9994-DC6AA79BA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46">
                <a:extLst>
                  <a:ext uri="{FF2B5EF4-FFF2-40B4-BE49-F238E27FC236}">
                    <a16:creationId xmlns:a16="http://schemas.microsoft.com/office/drawing/2014/main" id="{2330F56F-3837-6446-9F35-FB42B05CD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2" name="Group 44">
              <a:extLst>
                <a:ext uri="{FF2B5EF4-FFF2-40B4-BE49-F238E27FC236}">
                  <a16:creationId xmlns:a16="http://schemas.microsoft.com/office/drawing/2014/main" id="{083ACB0A-FBA9-0D43-9726-0A41424DD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id="154" name="Picture 45" descr="desktop_computer_stylized_medium">
                <a:extLst>
                  <a:ext uri="{FF2B5EF4-FFF2-40B4-BE49-F238E27FC236}">
                    <a16:creationId xmlns:a16="http://schemas.microsoft.com/office/drawing/2014/main" id="{C369DB0B-1F34-3B46-A82A-78A90E656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46">
                <a:extLst>
                  <a:ext uri="{FF2B5EF4-FFF2-40B4-BE49-F238E27FC236}">
                    <a16:creationId xmlns:a16="http://schemas.microsoft.com/office/drawing/2014/main" id="{9C2398C0-FF47-894E-B5E8-11EB55029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604162-E90D-984F-847A-C102A2F79780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D79A4A8-654F-5C41-9FB9-78AF30E0F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AutoShape 153">
            <a:extLst>
              <a:ext uri="{FF2B5EF4-FFF2-40B4-BE49-F238E27FC236}">
                <a16:creationId xmlns:a16="http://schemas.microsoft.com/office/drawing/2014/main" id="{C1DEC24C-BFB2-6B4F-BA81-EEC3A6A9C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282" y="3404150"/>
            <a:ext cx="314325" cy="792163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78" name="Group 130">
            <a:extLst>
              <a:ext uri="{FF2B5EF4-FFF2-40B4-BE49-F238E27FC236}">
                <a16:creationId xmlns:a16="http://schemas.microsoft.com/office/drawing/2014/main" id="{6F8155FF-5822-3549-98DF-05648529019B}"/>
              </a:ext>
            </a:extLst>
          </p:cNvPr>
          <p:cNvGrpSpPr>
            <a:grpSpLocks/>
          </p:cNvGrpSpPr>
          <p:nvPr/>
        </p:nvGrpSpPr>
        <p:grpSpPr bwMode="auto">
          <a:xfrm>
            <a:off x="1666938" y="3017352"/>
            <a:ext cx="1103312" cy="1460500"/>
            <a:chOff x="257" y="1692"/>
            <a:chExt cx="695" cy="920"/>
          </a:xfrm>
        </p:grpSpPr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id="{CEE79BEE-4F75-0443-8BCC-AFB0A8B88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8195 w 10000"/>
                <a:gd name="connsiteY3" fmla="*/ 8786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4" name="Rectangle 67">
              <a:extLst>
                <a:ext uri="{FF2B5EF4-FFF2-40B4-BE49-F238E27FC236}">
                  <a16:creationId xmlns:a16="http://schemas.microsoft.com/office/drawing/2014/main" id="{883ABF7E-6CB4-BC42-B575-A36EA900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5" name="Text Box 68">
              <a:extLst>
                <a:ext uri="{FF2B5EF4-FFF2-40B4-BE49-F238E27FC236}">
                  <a16:creationId xmlns:a16="http://schemas.microsoft.com/office/drawing/2014/main" id="{66650C9E-5F29-884F-9159-45FAA57B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" y="1692"/>
              <a:ext cx="647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địa chỉ 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P</a:t>
              </a:r>
              <a:r>
                <a: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h</a:t>
              </a:r>
              <a:r>
                <a:rPr kumimoji="0" lang="en-SG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y</a:t>
              </a:r>
              <a:endParaRPr kumimoji="0" lang="vi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endParaRPr>
            </a:p>
          </p:txBody>
        </p:sp>
        <p:sp>
          <p:nvSpPr>
            <p:cNvPr id="186" name="Line 69">
              <a:extLst>
                <a:ext uri="{FF2B5EF4-FFF2-40B4-BE49-F238E27FC236}">
                  <a16:creationId xmlns:a16="http://schemas.microsoft.com/office/drawing/2014/main" id="{C38F4ABA-4642-6E42-A7ED-8B44FA417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7" name="Line 70">
              <a:extLst>
                <a:ext uri="{FF2B5EF4-FFF2-40B4-BE49-F238E27FC236}">
                  <a16:creationId xmlns:a16="http://schemas.microsoft.com/office/drawing/2014/main" id="{398E3652-F593-0A4E-89E7-96E69780C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8" name="Line 71">
              <a:extLst>
                <a:ext uri="{FF2B5EF4-FFF2-40B4-BE49-F238E27FC236}">
                  <a16:creationId xmlns:a16="http://schemas.microsoft.com/office/drawing/2014/main" id="{6DEE6E13-9D27-014C-AB56-6B66BF11E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9" name="Line 72">
              <a:extLst>
                <a:ext uri="{FF2B5EF4-FFF2-40B4-BE49-F238E27FC236}">
                  <a16:creationId xmlns:a16="http://schemas.microsoft.com/office/drawing/2014/main" id="{8034621A-4B41-A146-99C4-7F51D5E7C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90" name="Group 151">
            <a:extLst>
              <a:ext uri="{FF2B5EF4-FFF2-40B4-BE49-F238E27FC236}">
                <a16:creationId xmlns:a16="http://schemas.microsoft.com/office/drawing/2014/main" id="{B486901D-4BFD-A447-BC3C-D5DADB46F879}"/>
              </a:ext>
            </a:extLst>
          </p:cNvPr>
          <p:cNvGrpSpPr>
            <a:grpSpLocks/>
          </p:cNvGrpSpPr>
          <p:nvPr/>
        </p:nvGrpSpPr>
        <p:grpSpPr bwMode="auto">
          <a:xfrm>
            <a:off x="3033570" y="2961238"/>
            <a:ext cx="2011362" cy="760412"/>
            <a:chOff x="1197" y="1665"/>
            <a:chExt cx="1267" cy="479"/>
          </a:xfrm>
        </p:grpSpPr>
        <p:grpSp>
          <p:nvGrpSpPr>
            <p:cNvPr id="191" name="Group 150">
              <a:extLst>
                <a:ext uri="{FF2B5EF4-FFF2-40B4-BE49-F238E27FC236}">
                  <a16:creationId xmlns:a16="http://schemas.microsoft.com/office/drawing/2014/main" id="{DB9AC85E-9F88-E44B-86D1-FA4DC8294C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193" name="Rectangle 123">
                <a:extLst>
                  <a:ext uri="{FF2B5EF4-FFF2-40B4-BE49-F238E27FC236}">
                    <a16:creationId xmlns:a16="http://schemas.microsoft.com/office/drawing/2014/main" id="{82C7BD2C-0748-4943-8169-C08605635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4" name="Line 124">
                <a:extLst>
                  <a:ext uri="{FF2B5EF4-FFF2-40B4-BE49-F238E27FC236}">
                    <a16:creationId xmlns:a16="http://schemas.microsoft.com/office/drawing/2014/main" id="{CEC87B94-6EC9-8B4B-B829-61592882D5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Line 125">
                <a:extLst>
                  <a:ext uri="{FF2B5EF4-FFF2-40B4-BE49-F238E27FC236}">
                    <a16:creationId xmlns:a16="http://schemas.microsoft.com/office/drawing/2014/main" id="{0397BBAB-8DE8-C34D-93BF-78BBA0802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92" name="Text Box 126">
              <a:extLst>
                <a:ext uri="{FF2B5EF4-FFF2-40B4-BE49-F238E27FC236}">
                  <a16:creationId xmlns:a16="http://schemas.microsoft.com/office/drawing/2014/main" id="{3CF80CC5-5CA2-3F49-8AE1-D6488278A0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 src: 111.111.111.111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 đích: 222.222.222.222</a:t>
              </a:r>
            </a:p>
          </p:txBody>
        </p:sp>
      </p:grpSp>
      <p:grpSp>
        <p:nvGrpSpPr>
          <p:cNvPr id="196" name="Group 141">
            <a:extLst>
              <a:ext uri="{FF2B5EF4-FFF2-40B4-BE49-F238E27FC236}">
                <a16:creationId xmlns:a16="http://schemas.microsoft.com/office/drawing/2014/main" id="{43D6CC11-6A15-DA4D-A6B4-3A498BA39B16}"/>
              </a:ext>
            </a:extLst>
          </p:cNvPr>
          <p:cNvGrpSpPr>
            <a:grpSpLocks/>
          </p:cNvGrpSpPr>
          <p:nvPr/>
        </p:nvGrpSpPr>
        <p:grpSpPr bwMode="auto">
          <a:xfrm>
            <a:off x="3166920" y="3221588"/>
            <a:ext cx="146050" cy="385762"/>
            <a:chOff x="1272" y="1762"/>
            <a:chExt cx="92" cy="243"/>
          </a:xfrm>
        </p:grpSpPr>
        <p:sp>
          <p:nvSpPr>
            <p:cNvPr id="197" name="Line 127">
              <a:extLst>
                <a:ext uri="{FF2B5EF4-FFF2-40B4-BE49-F238E27FC236}">
                  <a16:creationId xmlns:a16="http://schemas.microsoft.com/office/drawing/2014/main" id="{CFF4232C-6C8D-CA46-B8DF-55A6B990E6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8" name="Line 128">
              <a:extLst>
                <a:ext uri="{FF2B5EF4-FFF2-40B4-BE49-F238E27FC236}">
                  <a16:creationId xmlns:a16="http://schemas.microsoft.com/office/drawing/2014/main" id="{0FC90CB0-074D-124C-8085-60D0348EE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99" name="Rectangle 143">
            <a:extLst>
              <a:ext uri="{FF2B5EF4-FFF2-40B4-BE49-F238E27FC236}">
                <a16:creationId xmlns:a16="http://schemas.microsoft.com/office/drawing/2014/main" id="{F8580D94-0394-A442-8CB6-1546E5F04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776" y="996603"/>
            <a:ext cx="10769945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A tạo IP datagram với IP nguồn A, đích B</a:t>
            </a:r>
          </a:p>
        </p:txBody>
      </p:sp>
      <p:sp>
        <p:nvSpPr>
          <p:cNvPr id="200" name="Rectangle 144">
            <a:extLst>
              <a:ext uri="{FF2B5EF4-FFF2-40B4-BE49-F238E27FC236}">
                <a16:creationId xmlns:a16="http://schemas.microsoft.com/office/drawing/2014/main" id="{093EF9D2-90C4-4246-A4CE-501547C45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476" y="1427533"/>
            <a:ext cx="10200653" cy="912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A tạo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frame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lớp liên kết chứa gói dữ liệu IP A-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đến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-B</a:t>
            </a:r>
          </a:p>
          <a:p>
            <a:pPr marL="574675" marR="0" lvl="1" indent="-231775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Địa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chỉ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MAC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của R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là đích đến của 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frame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+mn-cs"/>
            </a:endParaRPr>
          </a:p>
        </p:txBody>
      </p:sp>
      <p:grpSp>
        <p:nvGrpSpPr>
          <p:cNvPr id="201" name="Group 152">
            <a:extLst>
              <a:ext uri="{FF2B5EF4-FFF2-40B4-BE49-F238E27FC236}">
                <a16:creationId xmlns:a16="http://schemas.microsoft.com/office/drawing/2014/main" id="{30393C52-80B1-B34B-82FD-6D6AFC8693EE}"/>
              </a:ext>
            </a:extLst>
          </p:cNvPr>
          <p:cNvGrpSpPr>
            <a:grpSpLocks/>
          </p:cNvGrpSpPr>
          <p:nvPr/>
        </p:nvGrpSpPr>
        <p:grpSpPr bwMode="auto">
          <a:xfrm>
            <a:off x="2617645" y="2562775"/>
            <a:ext cx="2443162" cy="1519238"/>
            <a:chOff x="931" y="1414"/>
            <a:chExt cx="1539" cy="957"/>
          </a:xfrm>
        </p:grpSpPr>
        <p:sp>
          <p:nvSpPr>
            <p:cNvPr id="202" name="Text Box 135">
              <a:extLst>
                <a:ext uri="{FF2B5EF4-FFF2-40B4-BE49-F238E27FC236}">
                  <a16:creationId xmlns:a16="http://schemas.microsoft.com/office/drawing/2014/main" id="{374D8384-205B-1346-973B-C4A7A0B52B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MAC src: 74-29-9C-E8-FF-55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MAC đích: </a:t>
              </a: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E6-E9-00-17-BB-4B</a:t>
              </a:r>
            </a:p>
          </p:txBody>
        </p:sp>
        <p:grpSp>
          <p:nvGrpSpPr>
            <p:cNvPr id="203" name="Group 145">
              <a:extLst>
                <a:ext uri="{FF2B5EF4-FFF2-40B4-BE49-F238E27FC236}">
                  <a16:creationId xmlns:a16="http://schemas.microsoft.com/office/drawing/2014/main" id="{324C4549-7D5D-384F-879F-F56865A6A8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08" name="Rectangle 138">
                <a:extLst>
                  <a:ext uri="{FF2B5EF4-FFF2-40B4-BE49-F238E27FC236}">
                    <a16:creationId xmlns:a16="http://schemas.microsoft.com/office/drawing/2014/main" id="{792B456E-98EA-6B4A-876C-B0AFF8E18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9" name="Rectangle 132">
                <a:extLst>
                  <a:ext uri="{FF2B5EF4-FFF2-40B4-BE49-F238E27FC236}">
                    <a16:creationId xmlns:a16="http://schemas.microsoft.com/office/drawing/2014/main" id="{1508FFC8-F29B-B547-818C-4E76AD809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0" name="Line 133">
                <a:extLst>
                  <a:ext uri="{FF2B5EF4-FFF2-40B4-BE49-F238E27FC236}">
                    <a16:creationId xmlns:a16="http://schemas.microsoft.com/office/drawing/2014/main" id="{9D7FBAE4-C7D6-034D-9F66-0E702A18B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1" name="Line 134">
                <a:extLst>
                  <a:ext uri="{FF2B5EF4-FFF2-40B4-BE49-F238E27FC236}">
                    <a16:creationId xmlns:a16="http://schemas.microsoft.com/office/drawing/2014/main" id="{9A8B4FC8-4A21-FC48-8F5C-42315337A0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2" name="Line 139">
                <a:extLst>
                  <a:ext uri="{FF2B5EF4-FFF2-40B4-BE49-F238E27FC236}">
                    <a16:creationId xmlns:a16="http://schemas.microsoft.com/office/drawing/2014/main" id="{1BD450FA-6D95-6745-8EF4-368B3B8519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3" name="Line 140">
                <a:extLst>
                  <a:ext uri="{FF2B5EF4-FFF2-40B4-BE49-F238E27FC236}">
                    <a16:creationId xmlns:a16="http://schemas.microsoft.com/office/drawing/2014/main" id="{0D4EB437-69D7-4C47-A77B-9756687B8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04" name="Line 146">
              <a:extLst>
                <a:ext uri="{FF2B5EF4-FFF2-40B4-BE49-F238E27FC236}">
                  <a16:creationId xmlns:a16="http://schemas.microsoft.com/office/drawing/2014/main" id="{39B1C57E-A0B3-D648-A52F-CE4868DFC7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5" name="Line 147">
              <a:extLst>
                <a:ext uri="{FF2B5EF4-FFF2-40B4-BE49-F238E27FC236}">
                  <a16:creationId xmlns:a16="http://schemas.microsoft.com/office/drawing/2014/main" id="{5B09FD8B-0878-5849-9CD0-9079BE5AB6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6" name="Line 148">
              <a:extLst>
                <a:ext uri="{FF2B5EF4-FFF2-40B4-BE49-F238E27FC236}">
                  <a16:creationId xmlns:a16="http://schemas.microsoft.com/office/drawing/2014/main" id="{F9CDF104-5CA2-3D47-B4A6-1BF38DE29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7" name="Line 149">
              <a:extLst>
                <a:ext uri="{FF2B5EF4-FFF2-40B4-BE49-F238E27FC236}">
                  <a16:creationId xmlns:a16="http://schemas.microsoft.com/office/drawing/2014/main" id="{FA91BD8F-96F1-D84D-B88C-4AD05CA4A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B09B3-70C4-C117-BBD4-B330A1ABC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67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99" grpId="0"/>
      <p:bldP spid="20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7" y="175838"/>
            <a:ext cx="10638183" cy="715310"/>
          </a:xfrm>
        </p:spPr>
        <p:txBody>
          <a:bodyPr>
            <a:noAutofit/>
          </a:bodyPr>
          <a:lstStyle/>
          <a:p>
            <a:r>
              <a:rPr lang="en-US" altLang="en-US" sz="4000" dirty="0" err="1">
                <a:cs typeface="Calibri" panose="020F0502020204030204" pitchFamily="34" charset="0"/>
              </a:rPr>
              <a:t>Tầng</a:t>
            </a:r>
            <a:r>
              <a:rPr lang="vi" altLang="en-US" sz="4000" dirty="0">
                <a:cs typeface="Calibri" panose="020F0502020204030204" pitchFamily="34" charset="0"/>
              </a:rPr>
              <a:t> liên kết: giới thiệu</a:t>
            </a:r>
            <a:endParaRPr lang="en-US" sz="40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81DCC24-3FE7-E745-BC17-3886FB241095}"/>
              </a:ext>
            </a:extLst>
          </p:cNvPr>
          <p:cNvSpPr txBox="1">
            <a:spLocks noChangeArrowheads="1"/>
          </p:cNvSpPr>
          <p:nvPr/>
        </p:nvSpPr>
        <p:spPr>
          <a:xfrm>
            <a:off x="743713" y="1257300"/>
            <a:ext cx="5967906" cy="39351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SG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Các</a:t>
            </a:r>
            <a:r>
              <a:rPr kumimoji="0" lang="en-SG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t</a:t>
            </a:r>
            <a:r>
              <a:rPr kumimoji="0" lang="vi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huật ngữ: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Host </a:t>
            </a:r>
            <a:r>
              <a:rPr kumimoji="0" lang="vi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và </a:t>
            </a:r>
            <a:r>
              <a:rPr kumimoji="0" lang="en-SG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router</a:t>
            </a:r>
            <a:r>
              <a:rPr kumimoji="0" lang="vi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: các nút</a:t>
            </a:r>
            <a:r>
              <a:rPr kumimoji="0" lang="en-SG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(node)</a:t>
            </a:r>
            <a:endParaRPr kumimoji="0" lang="vi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404813" lvl="0" indent="-274638">
              <a:defRPr/>
            </a:pPr>
            <a:r>
              <a:rPr lang="en-SG" altLang="en-US" sz="30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Liên </a:t>
            </a:r>
            <a:r>
              <a:rPr lang="en-SG" altLang="en-US" sz="3000" dirty="0" err="1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kết</a:t>
            </a:r>
            <a:r>
              <a:rPr lang="en-SG" altLang="en-US" sz="30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(links): </a:t>
            </a: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</a:t>
            </a:r>
            <a:r>
              <a:rPr kumimoji="0" lang="vi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ác </a:t>
            </a:r>
            <a:r>
              <a:rPr kumimoji="0" lang="en-SG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kênh</a:t>
            </a:r>
            <a:r>
              <a:rPr kumimoji="0" lang="en-SG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en-SG" altLang="en-US" sz="3000" dirty="0" err="1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liên</a:t>
            </a:r>
            <a:r>
              <a:rPr lang="en-SG" altLang="en-US" sz="30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en-SG" altLang="en-US" sz="3000" dirty="0" err="1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lạc</a:t>
            </a:r>
            <a:r>
              <a:rPr lang="en-SG" altLang="en-US" sz="30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 </a:t>
            </a:r>
            <a:r>
              <a:rPr kumimoji="0" lang="en-SG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kết</a:t>
            </a:r>
            <a:r>
              <a:rPr kumimoji="0" lang="en-SG" altLang="en-US" sz="3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kumimoji="0" lang="en-SG" altLang="en-US" sz="30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nối</a:t>
            </a:r>
            <a:r>
              <a:rPr kumimoji="0" lang="en-SG" altLang="en-US" sz="3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kumimoji="0" lang="vi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các nút </a:t>
            </a:r>
            <a:r>
              <a:rPr lang="en-US" altLang="en-US" sz="3000" dirty="0" err="1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lân</a:t>
            </a:r>
            <a:r>
              <a:rPr lang="en-US" altLang="en-US" sz="30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en-US" altLang="en-US" sz="3000" dirty="0" err="1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cận</a:t>
            </a:r>
            <a:r>
              <a:rPr lang="en-US" altLang="en-US" sz="30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kumimoji="0" lang="en-SG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với</a:t>
            </a:r>
            <a:r>
              <a:rPr kumimoji="0" lang="en-SG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kumimoji="0" lang="en-SG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nhau</a:t>
            </a:r>
            <a:r>
              <a:rPr kumimoji="0" lang="en-SG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. </a:t>
            </a:r>
            <a:endParaRPr kumimoji="0" lang="vi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747713" marR="0" lvl="1" indent="-2746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Kết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kumimoji="0" lang="en-US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nối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kumimoji="0" lang="en-US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có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kumimoji="0" lang="en-US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dây</a:t>
            </a:r>
            <a:endParaRPr kumimoji="0" lang="en-US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747713" marR="0" lvl="1" indent="-2746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Kết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kumimoji="0" lang="en-US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nối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kumimoji="0" lang="en-US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không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kumimoji="0" lang="en-US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dây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</a:p>
          <a:p>
            <a:pPr marL="747713" marR="0" lvl="1" indent="-2746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LANs</a:t>
            </a:r>
          </a:p>
          <a:p>
            <a:pPr marL="404813" marR="0" lvl="0" indent="-274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Gói</a:t>
            </a:r>
            <a:r>
              <a:rPr kumimoji="0" lang="en-SG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tin </a:t>
            </a:r>
            <a:r>
              <a:rPr kumimoji="0" lang="en-SG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thuộc</a:t>
            </a:r>
            <a:r>
              <a:rPr kumimoji="0" lang="en-SG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kumimoji="0" lang="vi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lớp 2: </a:t>
            </a:r>
            <a:r>
              <a:rPr kumimoji="0" lang="en-SG" altLang="en-US" sz="30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frame </a:t>
            </a:r>
            <a:r>
              <a:rPr kumimoji="0" lang="en-SG" altLang="en-US" sz="3000" b="0" i="1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hoặc</a:t>
            </a:r>
            <a:r>
              <a:rPr kumimoji="0" lang="en-SG" altLang="en-US" sz="30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“</a:t>
            </a: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encapsulate datagram”</a:t>
            </a:r>
            <a:endParaRPr kumimoji="0" lang="vi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C4FF92-130F-BB41-8C2E-AD6E35A5EFB3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417">
            <a:extLst>
              <a:ext uri="{FF2B5EF4-FFF2-40B4-BE49-F238E27FC236}">
                <a16:creationId xmlns:a16="http://schemas.microsoft.com/office/drawing/2014/main" id="{86D46BE4-B0DC-6447-9B19-4A15963D6107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418">
            <a:extLst>
              <a:ext uri="{FF2B5EF4-FFF2-40B4-BE49-F238E27FC236}">
                <a16:creationId xmlns:a16="http://schemas.microsoft.com/office/drawing/2014/main" id="{B6EA0447-3C72-2546-A182-B18B3204742F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13" name="Rectangle 419">
              <a:extLst>
                <a:ext uri="{FF2B5EF4-FFF2-40B4-BE49-F238E27FC236}">
                  <a16:creationId xmlns:a16="http://schemas.microsoft.com/office/drawing/2014/main" id="{BE021C30-4F59-6844-AF0D-B5AB853A3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AutoShape 420">
              <a:extLst>
                <a:ext uri="{FF2B5EF4-FFF2-40B4-BE49-F238E27FC236}">
                  <a16:creationId xmlns:a16="http://schemas.microsoft.com/office/drawing/2014/main" id="{27AA7BFA-EEE4-4140-B9E6-23FEE52AC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5" name="Freeform 427">
            <a:extLst>
              <a:ext uri="{FF2B5EF4-FFF2-40B4-BE49-F238E27FC236}">
                <a16:creationId xmlns:a16="http://schemas.microsoft.com/office/drawing/2014/main" id="{50383F63-A1BE-EE40-9A4A-9521B5B39A87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Box 580">
            <a:extLst>
              <a:ext uri="{FF2B5EF4-FFF2-40B4-BE49-F238E27FC236}">
                <a16:creationId xmlns:a16="http://schemas.microsoft.com/office/drawing/2014/main" id="{68F39DC6-82AA-494B-BF8C-3328A3504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107" y="1501262"/>
            <a:ext cx="27820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mạng điện thoại di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vi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động</a:t>
            </a:r>
          </a:p>
        </p:txBody>
      </p:sp>
      <p:sp>
        <p:nvSpPr>
          <p:cNvPr id="19" name="Text Box 580">
            <a:extLst>
              <a:ext uri="{FF2B5EF4-FFF2-40B4-BE49-F238E27FC236}">
                <a16:creationId xmlns:a16="http://schemas.microsoft.com/office/drawing/2014/main" id="{18D63BA9-A80C-3C4E-951E-EC3E6277A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557" y="5799811"/>
            <a:ext cx="2223686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rPr>
              <a:t>mạng</a:t>
            </a:r>
            <a:r>
              <a:rPr kumimoji="0" lang="en-SG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rPr>
              <a:t> </a:t>
            </a:r>
            <a:r>
              <a:rPr kumimoji="0" lang="en-SG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rPr>
              <a:t>doanh</a:t>
            </a:r>
            <a:r>
              <a:rPr kumimoji="0" lang="en-SG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rPr>
              <a:t> </a:t>
            </a:r>
            <a:r>
              <a:rPr kumimoji="0" lang="en-SG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rPr>
              <a:t>nghiệp</a:t>
            </a:r>
            <a:endParaRPr kumimoji="0" lang="vi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1C1BA4F-9694-604C-B41C-E527BFD0B4FC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D929D7-3426-7545-8640-DC8E2ED95FB9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949C6B-70A2-0C41-96B1-4A94F8B7F80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A42A8C1-0A52-8944-BCD0-7C3E1000F6A9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01E422-A8CB-5D4B-8A53-10BB1CC241B4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70776E-060B-774C-AF87-577276BCDEDB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F15741-4E5D-2C40-AA55-B8A92FB5641B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116124-6B0D-0A48-9748-70E0EE10E0B8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A80C21-FB20-4F42-A016-94A2E068D917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6746B7-2DA8-C14F-A27C-643C5FAB1AF2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066780-DE5E-6740-8BBA-01C995D1619B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9A9BF7-5D60-2C4D-AF1F-F5F5F46EB76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935E55-D83F-F74C-A0C3-358E8FF3E7CE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FB49DC-1122-2D42-9C83-51C0E0469DF6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B4DFA1B-BDC0-0547-BA3C-F5988DF09577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4898AC-622F-264A-9A7D-E5817715A6A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1C8AF5-125A-4746-96BD-BF09BC7DDE9B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662089-AD1C-A64B-9B48-0369C502239D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0D9A8F3-9F56-D642-96B2-51A352E9864D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717B1C14-4D36-EF4F-A926-BBBD98456BEE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F2107-1C9A-0C41-B24A-0671CC60D47A}"/>
              </a:ext>
            </a:extLst>
          </p:cNvPr>
          <p:cNvSpPr txBox="1"/>
          <p:nvPr/>
        </p:nvSpPr>
        <p:spPr>
          <a:xfrm>
            <a:off x="10236191" y="1252430"/>
            <a:ext cx="1485954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ISP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–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nhà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cung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cấp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kết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nối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mạng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6D405D-F88D-A643-A8DA-87BCB5348C5C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5F625F-E4CA-A14C-BDB7-680FDFE6EE1F}"/>
              </a:ext>
            </a:extLst>
          </p:cNvPr>
          <p:cNvSpPr txBox="1"/>
          <p:nvPr/>
        </p:nvSpPr>
        <p:spPr>
          <a:xfrm>
            <a:off x="10734820" y="4677937"/>
            <a:ext cx="130700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trung tâm dữ liệu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9284F2-2C3E-6B49-83BE-150EADA93824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AEFAB6-4248-8846-A79A-BF9D6164DE76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D0D3269-0EC2-2640-AC07-B881868275F8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63C34A0-4725-C44D-9514-4F74B2157D8C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0311E5-76D3-2C44-A6A8-22CB01ADCF02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39BF82-EFED-E140-BFC2-23D3688C2CB7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E47AF2-94A8-0243-8795-936020048815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648A8C-238E-7045-A29E-EDD4DA54C3A4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F8AD327-3BC9-7D46-A7E7-D0F90B60A252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17C26C3-84F1-C149-AC22-6F1EB6629DA9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0F05EFE-FD3D-3C4D-8F4F-0AC6B112D1A2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Line 428">
            <a:extLst>
              <a:ext uri="{FF2B5EF4-FFF2-40B4-BE49-F238E27FC236}">
                <a16:creationId xmlns:a16="http://schemas.microsoft.com/office/drawing/2014/main" id="{16F1973E-A8F0-6E4E-9510-49D75998F4A8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9789609" y="5251739"/>
            <a:ext cx="388062" cy="756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Line 430">
            <a:extLst>
              <a:ext uri="{FF2B5EF4-FFF2-40B4-BE49-F238E27FC236}">
                <a16:creationId xmlns:a16="http://schemas.microsoft.com/office/drawing/2014/main" id="{CAB72423-2D43-1046-869C-9EDAEA5E40C1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10209926" y="5405286"/>
            <a:ext cx="0" cy="11430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Line 431">
            <a:extLst>
              <a:ext uri="{FF2B5EF4-FFF2-40B4-BE49-F238E27FC236}">
                <a16:creationId xmlns:a16="http://schemas.microsoft.com/office/drawing/2014/main" id="{99BD1088-D56F-3A42-8E44-483A32BEDA49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2959" y="4838517"/>
            <a:ext cx="524483" cy="261537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Line 432">
            <a:extLst>
              <a:ext uri="{FF2B5EF4-FFF2-40B4-BE49-F238E27FC236}">
                <a16:creationId xmlns:a16="http://schemas.microsoft.com/office/drawing/2014/main" id="{8A75CF99-7455-B74F-8BAD-3AD43E03F4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50066" y="4838517"/>
            <a:ext cx="569255" cy="246266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Line 433">
            <a:extLst>
              <a:ext uri="{FF2B5EF4-FFF2-40B4-BE49-F238E27FC236}">
                <a16:creationId xmlns:a16="http://schemas.microsoft.com/office/drawing/2014/main" id="{FC542B29-675E-3D46-80C8-75565CBAE2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21744" y="5108876"/>
            <a:ext cx="1030502" cy="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Line 435">
            <a:extLst>
              <a:ext uri="{FF2B5EF4-FFF2-40B4-BE49-F238E27FC236}">
                <a16:creationId xmlns:a16="http://schemas.microsoft.com/office/drawing/2014/main" id="{2B974C3D-5280-D849-8D04-7FDDEF66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0207" y="5117334"/>
            <a:ext cx="226800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Line 436">
            <a:extLst>
              <a:ext uri="{FF2B5EF4-FFF2-40B4-BE49-F238E27FC236}">
                <a16:creationId xmlns:a16="http://schemas.microsoft.com/office/drawing/2014/main" id="{05391238-AE6D-D14C-8C1F-CD07E40328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48367" y="5290470"/>
            <a:ext cx="412750" cy="12700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Line 439">
            <a:extLst>
              <a:ext uri="{FF2B5EF4-FFF2-40B4-BE49-F238E27FC236}">
                <a16:creationId xmlns:a16="http://schemas.microsoft.com/office/drawing/2014/main" id="{F0B33890-F38E-9948-851E-64C7E965F0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73817" y="5282252"/>
            <a:ext cx="68080" cy="293968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Line 440">
            <a:extLst>
              <a:ext uri="{FF2B5EF4-FFF2-40B4-BE49-F238E27FC236}">
                <a16:creationId xmlns:a16="http://schemas.microsoft.com/office/drawing/2014/main" id="{A6F6A7F9-E45C-124D-AC6C-F4101DAE4B5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88731" y="5307931"/>
            <a:ext cx="280374" cy="269876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Line 441">
            <a:extLst>
              <a:ext uri="{FF2B5EF4-FFF2-40B4-BE49-F238E27FC236}">
                <a16:creationId xmlns:a16="http://schemas.microsoft.com/office/drawing/2014/main" id="{AD8346D7-6C40-1348-A196-CC99EDB76C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8731" y="5258048"/>
            <a:ext cx="914184" cy="46862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Line 443">
            <a:extLst>
              <a:ext uri="{FF2B5EF4-FFF2-40B4-BE49-F238E27FC236}">
                <a16:creationId xmlns:a16="http://schemas.microsoft.com/office/drawing/2014/main" id="{E2DA8AD7-F617-354E-B5AE-47F97541A8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7778" y="3829970"/>
            <a:ext cx="0" cy="13176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Line 449">
            <a:extLst>
              <a:ext uri="{FF2B5EF4-FFF2-40B4-BE49-F238E27FC236}">
                <a16:creationId xmlns:a16="http://schemas.microsoft.com/office/drawing/2014/main" id="{E873DD89-2DB7-304C-ADED-170F1F4E1A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6666" y="4041107"/>
            <a:ext cx="168275" cy="317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Line 428">
            <a:extLst>
              <a:ext uri="{FF2B5EF4-FFF2-40B4-BE49-F238E27FC236}">
                <a16:creationId xmlns:a16="http://schemas.microsoft.com/office/drawing/2014/main" id="{56AC483A-3972-5540-9E9F-AE1FE256604E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9885545" y="5583471"/>
            <a:ext cx="366793" cy="148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Line 440">
            <a:extLst>
              <a:ext uri="{FF2B5EF4-FFF2-40B4-BE49-F238E27FC236}">
                <a16:creationId xmlns:a16="http://schemas.microsoft.com/office/drawing/2014/main" id="{B0224379-0B0C-1343-B0E2-E62DFA482C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9425" y="5036562"/>
            <a:ext cx="404236" cy="207771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DFBDA95-16CE-D146-A4C5-C45EDEC8D34E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282E722-916E-234E-AC0B-E2B36A0049E1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91F242-AF67-1B42-8D8E-F09C1EB27D39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FE49F46-6C78-A640-A53B-1F2DCAE49B5E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1454C82-BE7E-874F-AA28-09F795395B3E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2F00AE0-2163-514F-B52E-CFE0592CCF07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E38317B-7455-F04C-9FB3-A47169171585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CD097C-75DA-B84B-B03E-371F3044C3BB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Line 541">
            <a:extLst>
              <a:ext uri="{FF2B5EF4-FFF2-40B4-BE49-F238E27FC236}">
                <a16:creationId xmlns:a16="http://schemas.microsoft.com/office/drawing/2014/main" id="{3EE4D6D5-1F58-604E-926E-B12AF198F9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Line 424">
            <a:extLst>
              <a:ext uri="{FF2B5EF4-FFF2-40B4-BE49-F238E27FC236}">
                <a16:creationId xmlns:a16="http://schemas.microsoft.com/office/drawing/2014/main" id="{69D11C97-9A2A-6F4A-BEC2-192440539B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8" name="Picture 778" descr="antenna_radiation_stylized">
            <a:extLst>
              <a:ext uri="{FF2B5EF4-FFF2-40B4-BE49-F238E27FC236}">
                <a16:creationId xmlns:a16="http://schemas.microsoft.com/office/drawing/2014/main" id="{AE641E33-5C90-9C48-B6C0-B2DA38E6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238" y="3813930"/>
            <a:ext cx="506412" cy="10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781" descr="antenna_radiation_stylized">
            <a:extLst>
              <a:ext uri="{FF2B5EF4-FFF2-40B4-BE49-F238E27FC236}">
                <a16:creationId xmlns:a16="http://schemas.microsoft.com/office/drawing/2014/main" id="{58D0D77F-41BF-B141-99CC-744477020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073" y="5480938"/>
            <a:ext cx="452014" cy="9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799" descr="cell_tower_radiation copy">
            <a:extLst>
              <a:ext uri="{FF2B5EF4-FFF2-40B4-BE49-F238E27FC236}">
                <a16:creationId xmlns:a16="http://schemas.microsoft.com/office/drawing/2014/main" id="{B93FCB1A-5588-5743-82CC-8E52ADEAD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866" y="2158167"/>
            <a:ext cx="457200" cy="33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Oval 800">
            <a:extLst>
              <a:ext uri="{FF2B5EF4-FFF2-40B4-BE49-F238E27FC236}">
                <a16:creationId xmlns:a16="http://schemas.microsoft.com/office/drawing/2014/main" id="{029C7FDD-ABE9-EB40-A1C5-64FF9B2F9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6" name="Line 426">
            <a:extLst>
              <a:ext uri="{FF2B5EF4-FFF2-40B4-BE49-F238E27FC236}">
                <a16:creationId xmlns:a16="http://schemas.microsoft.com/office/drawing/2014/main" id="{390C81B6-E64F-6D4C-8D06-8F1804B7F5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" name="Picture 777" descr="access_point_stylized_small">
            <a:extLst>
              <a:ext uri="{FF2B5EF4-FFF2-40B4-BE49-F238E27FC236}">
                <a16:creationId xmlns:a16="http://schemas.microsoft.com/office/drawing/2014/main" id="{B5B19229-5990-4C46-B116-F6E2FC934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780" descr="access_point_stylized_small">
            <a:extLst>
              <a:ext uri="{FF2B5EF4-FFF2-40B4-BE49-F238E27FC236}">
                <a16:creationId xmlns:a16="http://schemas.microsoft.com/office/drawing/2014/main" id="{615B9139-7B73-FE46-A7A9-D06CDC31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932E1A1-9866-4149-B71C-D56584CCE488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A60DF978-36B3-2D47-A16A-0D97C01CAFE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656B286-5B4C-0D4F-9AF0-6A6CFC0099D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E4349E7-CC12-8D4C-8CFA-829CDA0820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AD86C2F1-D4F0-7948-9E05-62E1C42CC8F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6224715B-0FC5-9E49-B361-2A29A286F3C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CA2DA9C-2B13-214E-ACD2-0EA76BA8301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8C4A6B5C-46E6-5E4D-96C8-1C3F87F0387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E1D7EA0-6DA2-8D43-8279-78C750CFC172}"/>
              </a:ext>
            </a:extLst>
          </p:cNvPr>
          <p:cNvGrpSpPr/>
          <p:nvPr/>
        </p:nvGrpSpPr>
        <p:grpSpPr>
          <a:xfrm>
            <a:off x="8311829" y="5180504"/>
            <a:ext cx="309187" cy="167750"/>
            <a:chOff x="3668110" y="2448910"/>
            <a:chExt cx="3794234" cy="216513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632348E-CBF0-8F4E-B1C0-FA5E7B140362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E6F91D8-1A83-2A42-AC0B-AD8F10B7EF3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41E3EF0-51B2-C349-B41E-2A6C5F46D9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C7403B7C-7FA1-3F40-B91E-B9311B3831C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456F695-074E-CC4D-8221-531E7EA3A74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24A04C3-C296-1C4B-BBD4-CDE7083CB1D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5BBAC641-21BF-8B45-BB54-F143F77A155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EC86A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3BC347E-C394-3042-B2F7-B3F23FAEAB95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E2A87F28-E662-7843-88D6-0813EE7C9C7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F5A88D5-7F33-C641-91D0-89A14D0320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F27C385B-C23A-9D47-A881-792955281F4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1AAAA0E5-7CFA-D644-ADAB-E7BF68F3D3B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751DAA20-67FB-F046-A058-83AEFE0E26C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0C03FD79-9BD7-DD42-AC59-6C4F96612AC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A4610651-9548-304A-8A63-B930DF6222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19BFD2C-DE5F-0C45-B636-6597FE43775F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8D0A013-957C-4B4E-8B83-D6592094AC1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7DC0323-148A-714F-A6FC-9ADB6FB128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2B6897F2-F6E6-A049-A1D9-17378B713B3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0F6ACC7A-4B31-AF42-A472-F972FEE8139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0CE6B10E-CA3E-D444-AB50-17DAB7CAD2C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E3B2228D-5BAA-EC47-BEFB-CB31458923D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B7729E0C-173F-C14A-AEF0-A4EC382A521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F65CB9E-D1E1-5348-9E59-69DA1CEF2123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21DBEC0A-03A5-5849-AD80-43903CE8F98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93155A2-B6DA-E04B-931F-EAE90D03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931AF15-7062-194D-9D41-4344D0DE6C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FDC26AF1-24F2-5D45-AB87-61683E4E252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4EC90C20-8D53-0646-9F93-F00306B71CA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49493643-4525-FD45-A56C-AE765396C5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0824CC9D-76C8-2749-A791-F65C4F3ACA4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FBE87F9-CE91-5943-9D77-D8B9227384AC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F167397-FDB8-4A4D-A599-63F4111F18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8DCFDBA-4FB5-AE49-968D-A9F0C84D1CA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85146B5-C4CC-CF42-8938-46F3C689B49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A7227274-32EF-074A-9791-2B53B212E4B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201B35B0-4270-0A43-B1CB-1EA6DEBA0A3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7956E94-C156-C749-894C-3962EFA64DC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30545111-AB10-544C-A7FB-8905D7E84A0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D2B1BF7-15E3-B642-B1ED-14A585EC5A4E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FC3BC896-EAF3-B44C-A223-0B61ADD448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1FDE8F7-458E-F043-99FF-74BB3A94040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F87486C-C62D-A04E-BD6D-5E7B286D09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DEDB6C40-CF6A-E547-8BC1-635D2DC438F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B7776C1D-06CD-5245-AF82-92665409A00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2D893366-435F-C043-8ADD-35A96EC80B1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246B375-EFFF-874C-BA50-6516A502F0C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0711763-C567-4040-ABFB-F5C34597A154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7F38627D-7A2B-A841-8C69-850F7253A2D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FB71122-C2F0-3B40-A94F-7E95B02A39D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A5D9C3E-2D7E-A54F-9A93-7708DD147DB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2B3C3A91-863F-E54F-BCBF-83530898F04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E03CE2E4-33A0-7443-968B-028BF2FEAFC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92376DD9-E3A6-0B4A-97CB-7FDA6023E44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18E42DD9-0888-4A41-A186-22087D773FC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6C05161-17CC-4047-8DD1-B9901ECF6386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947827F3-EDEA-7A42-9B1D-083327F8DEC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4CC4598-569C-8B40-92BA-1D2FBE3E50F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C8B6594-03D2-024C-9EA4-C0C60D628F1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1FDE0324-11E3-5145-88E9-DE61B49F2A3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C131568C-F5A3-DB44-94E2-7B887CDB264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A7EDAE1E-6998-2048-ADF9-12AD17B25B3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8FC26428-BCB7-1047-B128-BD12A87F81F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98EE3F8-E7C6-7742-BDAE-10EEB3BA9601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7A2B8EB1-241A-C04E-9EA1-495DCDBCB17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0B3245D7-5441-9648-A36A-661C2ACB572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6F28103-141B-154E-A362-409B3111D18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2F7A2BEC-77A9-6D41-8098-B64A792EA0B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7DED57CD-47F8-9D45-9600-A0BEEC97682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0D30D1-E5F0-E44B-A795-D0F4E795F9A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AC7488D5-7B56-8944-802F-C2691C362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F5D0807-95F5-B242-9940-2134E3CE864D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65E7C622-0E2D-F247-B71E-DB43805F13C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1DDDBA8-9328-FF4B-A036-4A8C314BC34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FE4053D3-C37C-B247-AABC-ACB5431A332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9B8C5BFF-F366-864D-9DDD-AD0F594855F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E52E2636-7B29-8B4F-A9E7-0A019FB1233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81B96CBC-D09D-8A44-A7F4-460A6FE268A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AB72586A-2BC3-AD40-8068-98E191DFFEF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3665DDF-4A56-E24C-9D9B-557EA2031298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31441261-7107-C940-87CC-EC4FA053449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F5B546A-49AB-9042-B43E-5F11C688F25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E8DF2468-3557-AD4F-8E6A-2FD993E8CF5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9E3ADAA4-12C2-404E-917C-5A2F54CCD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7A728ED3-C05E-B44A-9C86-A753D22F76A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63D4F443-59AA-0D4F-BA7D-32F6068E799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205AEAD2-2A18-2D4A-91B3-368B52FA7C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31C36A9-E761-0148-9032-D81ACCB48A29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250" name="Picture 1017" descr="antenna_stylized">
              <a:extLst>
                <a:ext uri="{FF2B5EF4-FFF2-40B4-BE49-F238E27FC236}">
                  <a16:creationId xmlns:a16="http://schemas.microsoft.com/office/drawing/2014/main" id="{A1B3AFF0-514E-1142-A2F6-8BE3FF21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1" name="Picture 1018" descr="laptop_keyboard">
              <a:extLst>
                <a:ext uri="{FF2B5EF4-FFF2-40B4-BE49-F238E27FC236}">
                  <a16:creationId xmlns:a16="http://schemas.microsoft.com/office/drawing/2014/main" id="{F72A8B16-D68A-BE43-A9DC-2099F1288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2" name="Freeform 1019">
              <a:extLst>
                <a:ext uri="{FF2B5EF4-FFF2-40B4-BE49-F238E27FC236}">
                  <a16:creationId xmlns:a16="http://schemas.microsoft.com/office/drawing/2014/main" id="{8BD550C1-DB66-1D43-B0FF-2194D6CE5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3" name="Picture 1020" descr="screen">
              <a:extLst>
                <a:ext uri="{FF2B5EF4-FFF2-40B4-BE49-F238E27FC236}">
                  <a16:creationId xmlns:a16="http://schemas.microsoft.com/office/drawing/2014/main" id="{5B7A4293-9090-2C47-A5F9-1484B3E8E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1021">
              <a:extLst>
                <a:ext uri="{FF2B5EF4-FFF2-40B4-BE49-F238E27FC236}">
                  <a16:creationId xmlns:a16="http://schemas.microsoft.com/office/drawing/2014/main" id="{66A9E8A3-089D-144F-8C74-780D02523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022">
              <a:extLst>
                <a:ext uri="{FF2B5EF4-FFF2-40B4-BE49-F238E27FC236}">
                  <a16:creationId xmlns:a16="http://schemas.microsoft.com/office/drawing/2014/main" id="{2DEB5F56-4F04-4A4C-B2A9-7F75D7610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023">
              <a:extLst>
                <a:ext uri="{FF2B5EF4-FFF2-40B4-BE49-F238E27FC236}">
                  <a16:creationId xmlns:a16="http://schemas.microsoft.com/office/drawing/2014/main" id="{264AB736-6181-DD49-9CF8-34CDC3C98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024">
              <a:extLst>
                <a:ext uri="{FF2B5EF4-FFF2-40B4-BE49-F238E27FC236}">
                  <a16:creationId xmlns:a16="http://schemas.microsoft.com/office/drawing/2014/main" id="{B30F467B-7CAE-E14D-A3A5-8BE8EC571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025">
              <a:extLst>
                <a:ext uri="{FF2B5EF4-FFF2-40B4-BE49-F238E27FC236}">
                  <a16:creationId xmlns:a16="http://schemas.microsoft.com/office/drawing/2014/main" id="{714DEECF-C2B9-3646-8D8C-520B14AFF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026">
              <a:extLst>
                <a:ext uri="{FF2B5EF4-FFF2-40B4-BE49-F238E27FC236}">
                  <a16:creationId xmlns:a16="http://schemas.microsoft.com/office/drawing/2014/main" id="{434760BE-7A82-7348-8C26-8BB88B73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0" name="Group 1027">
              <a:extLst>
                <a:ext uri="{FF2B5EF4-FFF2-40B4-BE49-F238E27FC236}">
                  <a16:creationId xmlns:a16="http://schemas.microsoft.com/office/drawing/2014/main" id="{A3D737A2-33B2-B843-993D-3954163D2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67" name="Freeform 1028">
                <a:extLst>
                  <a:ext uri="{FF2B5EF4-FFF2-40B4-BE49-F238E27FC236}">
                    <a16:creationId xmlns:a16="http://schemas.microsoft.com/office/drawing/2014/main" id="{2B8D95DD-AA07-CA46-8938-5982463E0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 1029">
                <a:extLst>
                  <a:ext uri="{FF2B5EF4-FFF2-40B4-BE49-F238E27FC236}">
                    <a16:creationId xmlns:a16="http://schemas.microsoft.com/office/drawing/2014/main" id="{F36872DC-490B-E041-B789-63AE7E7AC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1030">
                <a:extLst>
                  <a:ext uri="{FF2B5EF4-FFF2-40B4-BE49-F238E27FC236}">
                    <a16:creationId xmlns:a16="http://schemas.microsoft.com/office/drawing/2014/main" id="{97C01B49-8BEB-1A42-A62D-556A20AED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1031">
                <a:extLst>
                  <a:ext uri="{FF2B5EF4-FFF2-40B4-BE49-F238E27FC236}">
                    <a16:creationId xmlns:a16="http://schemas.microsoft.com/office/drawing/2014/main" id="{FDC4BA15-39D3-CD4E-97DA-6107F8C4D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 1032">
                <a:extLst>
                  <a:ext uri="{FF2B5EF4-FFF2-40B4-BE49-F238E27FC236}">
                    <a16:creationId xmlns:a16="http://schemas.microsoft.com/office/drawing/2014/main" id="{B4ED9D93-7953-574C-B8DB-E31647E53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 1033">
                <a:extLst>
                  <a:ext uri="{FF2B5EF4-FFF2-40B4-BE49-F238E27FC236}">
                    <a16:creationId xmlns:a16="http://schemas.microsoft.com/office/drawing/2014/main" id="{9040F4DE-59D9-0446-9953-D7CF4E605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1" name="Freeform 1034">
              <a:extLst>
                <a:ext uri="{FF2B5EF4-FFF2-40B4-BE49-F238E27FC236}">
                  <a16:creationId xmlns:a16="http://schemas.microsoft.com/office/drawing/2014/main" id="{2C7F706E-3A83-E04B-96B6-0DFA0DD1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1035">
              <a:extLst>
                <a:ext uri="{FF2B5EF4-FFF2-40B4-BE49-F238E27FC236}">
                  <a16:creationId xmlns:a16="http://schemas.microsoft.com/office/drawing/2014/main" id="{60E14294-2508-FB4A-AE0F-000AF5BCF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1036">
              <a:extLst>
                <a:ext uri="{FF2B5EF4-FFF2-40B4-BE49-F238E27FC236}">
                  <a16:creationId xmlns:a16="http://schemas.microsoft.com/office/drawing/2014/main" id="{6816A6AE-0883-4D48-8DF3-05A4914E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1037">
              <a:extLst>
                <a:ext uri="{FF2B5EF4-FFF2-40B4-BE49-F238E27FC236}">
                  <a16:creationId xmlns:a16="http://schemas.microsoft.com/office/drawing/2014/main" id="{0C4F2B5B-D9EF-F242-A282-CB6CB4D90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038">
              <a:extLst>
                <a:ext uri="{FF2B5EF4-FFF2-40B4-BE49-F238E27FC236}">
                  <a16:creationId xmlns:a16="http://schemas.microsoft.com/office/drawing/2014/main" id="{CA94116C-A643-F041-BE08-F16F1FF3E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1039">
              <a:extLst>
                <a:ext uri="{FF2B5EF4-FFF2-40B4-BE49-F238E27FC236}">
                  <a16:creationId xmlns:a16="http://schemas.microsoft.com/office/drawing/2014/main" id="{EBBEB869-CEFF-3B4D-8790-DF10B6E9EDC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BE84195-0460-B24A-9BFA-64009B70F0D4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274" name="Picture 568" descr="light2.png">
              <a:extLst>
                <a:ext uri="{FF2B5EF4-FFF2-40B4-BE49-F238E27FC236}">
                  <a16:creationId xmlns:a16="http://schemas.microsoft.com/office/drawing/2014/main" id="{9C2ABCA4-2AB6-604A-BAF1-3DCCB40F3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5" name="Picture 1017" descr="antenna_stylized">
              <a:extLst>
                <a:ext uri="{FF2B5EF4-FFF2-40B4-BE49-F238E27FC236}">
                  <a16:creationId xmlns:a16="http://schemas.microsoft.com/office/drawing/2014/main" id="{650AA1D1-0ECD-3E4A-81DB-CC97A96B5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EFF79B51-BA03-584F-A0CE-2E5C3CDBD9C8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277" name="Picture 603" descr="car_icon_small">
              <a:extLst>
                <a:ext uri="{FF2B5EF4-FFF2-40B4-BE49-F238E27FC236}">
                  <a16:creationId xmlns:a16="http://schemas.microsoft.com/office/drawing/2014/main" id="{A16178BF-CE10-DF42-8C1F-E2AAFB94B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1017" descr="antenna_stylized">
              <a:extLst>
                <a:ext uri="{FF2B5EF4-FFF2-40B4-BE49-F238E27FC236}">
                  <a16:creationId xmlns:a16="http://schemas.microsoft.com/office/drawing/2014/main" id="{BF73CD36-5E1A-D143-A3EA-872198241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053CF7AA-EEE7-E849-8975-45A554C35F5B}"/>
              </a:ext>
            </a:extLst>
          </p:cNvPr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90508AE9-865D-844C-B2E1-CAED9E70CF88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87" name="Picture 1115" descr="antenna_stylized">
                <a:extLst>
                  <a:ext uri="{FF2B5EF4-FFF2-40B4-BE49-F238E27FC236}">
                    <a16:creationId xmlns:a16="http://schemas.microsoft.com/office/drawing/2014/main" id="{AD910864-C9F4-C94B-9B97-60E50CF30A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8" name="Picture 1116" descr="laptop_keyboard">
                <a:extLst>
                  <a:ext uri="{FF2B5EF4-FFF2-40B4-BE49-F238E27FC236}">
                    <a16:creationId xmlns:a16="http://schemas.microsoft.com/office/drawing/2014/main" id="{89C482D5-7199-3040-A39E-C983C7E76C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9" name="Freeform 1117">
                <a:extLst>
                  <a:ext uri="{FF2B5EF4-FFF2-40B4-BE49-F238E27FC236}">
                    <a16:creationId xmlns:a16="http://schemas.microsoft.com/office/drawing/2014/main" id="{0D17FA05-6DB9-CE4E-8353-3DB3EF64C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90" name="Picture 1118" descr="screen">
                <a:extLst>
                  <a:ext uri="{FF2B5EF4-FFF2-40B4-BE49-F238E27FC236}">
                    <a16:creationId xmlns:a16="http://schemas.microsoft.com/office/drawing/2014/main" id="{4A4B2A13-447B-ED4B-A13F-5489BEAC9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1119">
                <a:extLst>
                  <a:ext uri="{FF2B5EF4-FFF2-40B4-BE49-F238E27FC236}">
                    <a16:creationId xmlns:a16="http://schemas.microsoft.com/office/drawing/2014/main" id="{02BC84AC-7149-BD45-BC93-E0DD4ADF9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 1120">
                <a:extLst>
                  <a:ext uri="{FF2B5EF4-FFF2-40B4-BE49-F238E27FC236}">
                    <a16:creationId xmlns:a16="http://schemas.microsoft.com/office/drawing/2014/main" id="{43377E2E-A43C-E048-A432-F337E7B5E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 1121">
                <a:extLst>
                  <a:ext uri="{FF2B5EF4-FFF2-40B4-BE49-F238E27FC236}">
                    <a16:creationId xmlns:a16="http://schemas.microsoft.com/office/drawing/2014/main" id="{268349DA-55F4-ED45-92D9-0389907B3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 1122">
                <a:extLst>
                  <a:ext uri="{FF2B5EF4-FFF2-40B4-BE49-F238E27FC236}">
                    <a16:creationId xmlns:a16="http://schemas.microsoft.com/office/drawing/2014/main" id="{EB4B31C8-34A6-6D47-B6E1-260958CFB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 1123">
                <a:extLst>
                  <a:ext uri="{FF2B5EF4-FFF2-40B4-BE49-F238E27FC236}">
                    <a16:creationId xmlns:a16="http://schemas.microsoft.com/office/drawing/2014/main" id="{91DE791A-C87B-7849-8B6A-CB3B398F1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 1124">
                <a:extLst>
                  <a:ext uri="{FF2B5EF4-FFF2-40B4-BE49-F238E27FC236}">
                    <a16:creationId xmlns:a16="http://schemas.microsoft.com/office/drawing/2014/main" id="{A02AA6E2-5FD6-D14F-9923-83771333B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7" name="Group 1125">
                <a:extLst>
                  <a:ext uri="{FF2B5EF4-FFF2-40B4-BE49-F238E27FC236}">
                    <a16:creationId xmlns:a16="http://schemas.microsoft.com/office/drawing/2014/main" id="{7117A071-F66A-A547-B2A3-FDEC234746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304" name="Freeform 1126">
                  <a:extLst>
                    <a:ext uri="{FF2B5EF4-FFF2-40B4-BE49-F238E27FC236}">
                      <a16:creationId xmlns:a16="http://schemas.microsoft.com/office/drawing/2014/main" id="{C6A05ABF-09D5-204F-A863-798CDA488A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Freeform 1127">
                  <a:extLst>
                    <a:ext uri="{FF2B5EF4-FFF2-40B4-BE49-F238E27FC236}">
                      <a16:creationId xmlns:a16="http://schemas.microsoft.com/office/drawing/2014/main" id="{5CAC6B94-A95D-C842-8436-C6DF872191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1128">
                  <a:extLst>
                    <a:ext uri="{FF2B5EF4-FFF2-40B4-BE49-F238E27FC236}">
                      <a16:creationId xmlns:a16="http://schemas.microsoft.com/office/drawing/2014/main" id="{A944E62C-7CE5-5840-927D-ABB2F8B5C2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Freeform 1129">
                  <a:extLst>
                    <a:ext uri="{FF2B5EF4-FFF2-40B4-BE49-F238E27FC236}">
                      <a16:creationId xmlns:a16="http://schemas.microsoft.com/office/drawing/2014/main" id="{5E333F33-6B42-F449-BD09-5F8DBBA55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1130">
                  <a:extLst>
                    <a:ext uri="{FF2B5EF4-FFF2-40B4-BE49-F238E27FC236}">
                      <a16:creationId xmlns:a16="http://schemas.microsoft.com/office/drawing/2014/main" id="{A3DB0786-C2BD-4E43-9012-01938AED5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 1131">
                  <a:extLst>
                    <a:ext uri="{FF2B5EF4-FFF2-40B4-BE49-F238E27FC236}">
                      <a16:creationId xmlns:a16="http://schemas.microsoft.com/office/drawing/2014/main" id="{36DD7204-13F9-8C4B-ADCB-9CEF387EE7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8" name="Freeform 1132">
                <a:extLst>
                  <a:ext uri="{FF2B5EF4-FFF2-40B4-BE49-F238E27FC236}">
                    <a16:creationId xmlns:a16="http://schemas.microsoft.com/office/drawing/2014/main" id="{8DD637FC-2617-F14C-8226-2FC83A2DC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1133">
                <a:extLst>
                  <a:ext uri="{FF2B5EF4-FFF2-40B4-BE49-F238E27FC236}">
                    <a16:creationId xmlns:a16="http://schemas.microsoft.com/office/drawing/2014/main" id="{DD3D6FA8-3859-DC44-8888-8CB70CFB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1134">
                <a:extLst>
                  <a:ext uri="{FF2B5EF4-FFF2-40B4-BE49-F238E27FC236}">
                    <a16:creationId xmlns:a16="http://schemas.microsoft.com/office/drawing/2014/main" id="{C236FB39-37F7-B848-9AD5-F22CFFE06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1135">
                <a:extLst>
                  <a:ext uri="{FF2B5EF4-FFF2-40B4-BE49-F238E27FC236}">
                    <a16:creationId xmlns:a16="http://schemas.microsoft.com/office/drawing/2014/main" id="{0FC27225-99A5-B741-A309-ECBEFBCA7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 1136">
                <a:extLst>
                  <a:ext uri="{FF2B5EF4-FFF2-40B4-BE49-F238E27FC236}">
                    <a16:creationId xmlns:a16="http://schemas.microsoft.com/office/drawing/2014/main" id="{E2FC0D41-6288-E741-A785-A83E6CED2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Freeform 1137">
                <a:extLst>
                  <a:ext uri="{FF2B5EF4-FFF2-40B4-BE49-F238E27FC236}">
                    <a16:creationId xmlns:a16="http://schemas.microsoft.com/office/drawing/2014/main" id="{CA6DB5BC-B521-B849-B156-91FAF531CEC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1" name="Group 1139">
              <a:extLst>
                <a:ext uri="{FF2B5EF4-FFF2-40B4-BE49-F238E27FC236}">
                  <a16:creationId xmlns:a16="http://schemas.microsoft.com/office/drawing/2014/main" id="{88F41A8A-CF3F-494E-9A2F-B26D7CA1643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85" name="Picture 1140" descr="desktop_computer_stylized_medium">
                <a:extLst>
                  <a:ext uri="{FF2B5EF4-FFF2-40B4-BE49-F238E27FC236}">
                    <a16:creationId xmlns:a16="http://schemas.microsoft.com/office/drawing/2014/main" id="{DF6CF23B-627F-354F-9A8F-4AC37674F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" name="Freeform 1141">
                <a:extLst>
                  <a:ext uri="{FF2B5EF4-FFF2-40B4-BE49-F238E27FC236}">
                    <a16:creationId xmlns:a16="http://schemas.microsoft.com/office/drawing/2014/main" id="{5B53917A-96FB-2B49-82B9-6BB3BB16C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685FF657-B3CE-E945-BB86-D18EC9B7226A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83" name="Picture 571" descr="fridge2.png">
                <a:extLst>
                  <a:ext uri="{FF2B5EF4-FFF2-40B4-BE49-F238E27FC236}">
                    <a16:creationId xmlns:a16="http://schemas.microsoft.com/office/drawing/2014/main" id="{52D49911-07F8-3343-8A41-1B2AC79DB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4" name="Picture 1115" descr="antenna_stylized">
                <a:extLst>
                  <a:ext uri="{FF2B5EF4-FFF2-40B4-BE49-F238E27FC236}">
                    <a16:creationId xmlns:a16="http://schemas.microsoft.com/office/drawing/2014/main" id="{E5CB4C1D-6CCE-AD42-A805-75067034C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9017FE0-34A3-FC43-92EF-C44FBDE65EF6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1D2297AB-8C1D-774F-89FF-8EBF734EB162}"/>
                </a:ext>
              </a:extLst>
            </p:cNvPr>
            <p:cNvGrpSpPr/>
            <p:nvPr/>
          </p:nvGrpSpPr>
          <p:grpSpPr>
            <a:xfrm>
              <a:off x="11150622" y="4159591"/>
              <a:ext cx="426399" cy="451816"/>
              <a:chOff x="5182936" y="2693365"/>
              <a:chExt cx="532434" cy="414788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8983DA81-C479-F849-AB06-EDCD924EF8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2936" y="2914214"/>
                <a:ext cx="153344" cy="0"/>
              </a:xfrm>
              <a:prstGeom prst="line">
                <a:avLst/>
              </a:prstGeom>
              <a:ln w="12700">
                <a:solidFill>
                  <a:srgbClr val="E4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B934C059-B2C0-5D4F-95BD-4B77D403B522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20" name="Picture 319" descr="server_rack.png">
                  <a:extLst>
                    <a:ext uri="{FF2B5EF4-FFF2-40B4-BE49-F238E27FC236}">
                      <a16:creationId xmlns:a16="http://schemas.microsoft.com/office/drawing/2014/main" id="{764A46D5-D344-3246-B4CA-E1BF2CFDEE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1" name="Picture 320" descr="server_rack.png">
                  <a:extLst>
                    <a:ext uri="{FF2B5EF4-FFF2-40B4-BE49-F238E27FC236}">
                      <a16:creationId xmlns:a16="http://schemas.microsoft.com/office/drawing/2014/main" id="{90C1BE08-C428-E74E-B929-C6D1271BF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2" name="Picture 321" descr="server_rack.png">
                  <a:extLst>
                    <a:ext uri="{FF2B5EF4-FFF2-40B4-BE49-F238E27FC236}">
                      <a16:creationId xmlns:a16="http://schemas.microsoft.com/office/drawing/2014/main" id="{35FFED4D-9863-0F4E-8222-4355646934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57017C35-5A73-C341-95B3-2D62C8998FD7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B18831A-9F50-FF4A-B278-F70615A9BC25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rgbClr val="E4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FC7A0EC-A9C9-974E-928E-28DD6455D09A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5" name="Picture 314" descr="server_rack.png">
                  <a:extLst>
                    <a:ext uri="{FF2B5EF4-FFF2-40B4-BE49-F238E27FC236}">
                      <a16:creationId xmlns:a16="http://schemas.microsoft.com/office/drawing/2014/main" id="{E480D9A5-8FB7-3647-AB54-42D9700E6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6" name="Picture 315" descr="server_rack.png">
                  <a:extLst>
                    <a:ext uri="{FF2B5EF4-FFF2-40B4-BE49-F238E27FC236}">
                      <a16:creationId xmlns:a16="http://schemas.microsoft.com/office/drawing/2014/main" id="{C17EE074-02D0-4143-8ED9-E4D220568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7" name="Picture 316" descr="server_rack.png">
                  <a:extLst>
                    <a:ext uri="{FF2B5EF4-FFF2-40B4-BE49-F238E27FC236}">
                      <a16:creationId xmlns:a16="http://schemas.microsoft.com/office/drawing/2014/main" id="{589F8E4F-69B9-FA46-8D10-90FC7573C7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6" name="Group 590">
            <a:extLst>
              <a:ext uri="{FF2B5EF4-FFF2-40B4-BE49-F238E27FC236}">
                <a16:creationId xmlns:a16="http://schemas.microsoft.com/office/drawing/2014/main" id="{002C44D5-1F60-7447-A1D2-6EE5F802021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57" name="Picture 591" descr="desktop_computer_stylized_medium">
              <a:extLst>
                <a:ext uri="{FF2B5EF4-FFF2-40B4-BE49-F238E27FC236}">
                  <a16:creationId xmlns:a16="http://schemas.microsoft.com/office/drawing/2014/main" id="{7F433925-7699-B34E-88C0-C818C4963B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Freeform 592">
              <a:extLst>
                <a:ext uri="{FF2B5EF4-FFF2-40B4-BE49-F238E27FC236}">
                  <a16:creationId xmlns:a16="http://schemas.microsoft.com/office/drawing/2014/main" id="{0D0F51BD-6356-DE48-89F6-A645151C0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9" name="Group 1064">
            <a:extLst>
              <a:ext uri="{FF2B5EF4-FFF2-40B4-BE49-F238E27FC236}">
                <a16:creationId xmlns:a16="http://schemas.microsoft.com/office/drawing/2014/main" id="{CF2DB679-9CD3-5148-94F7-225CE8489122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360" name="Picture 1065" descr="antenna_stylized">
              <a:extLst>
                <a:ext uri="{FF2B5EF4-FFF2-40B4-BE49-F238E27FC236}">
                  <a16:creationId xmlns:a16="http://schemas.microsoft.com/office/drawing/2014/main" id="{9C0613C0-FBB7-284C-AA40-5548C7D21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1" name="Picture 1066" descr="laptop_keyboard">
              <a:extLst>
                <a:ext uri="{FF2B5EF4-FFF2-40B4-BE49-F238E27FC236}">
                  <a16:creationId xmlns:a16="http://schemas.microsoft.com/office/drawing/2014/main" id="{4AC7E45E-9572-044A-9C56-FC7ECFA55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1067">
              <a:extLst>
                <a:ext uri="{FF2B5EF4-FFF2-40B4-BE49-F238E27FC236}">
                  <a16:creationId xmlns:a16="http://schemas.microsoft.com/office/drawing/2014/main" id="{F03C1D3B-84C4-D14D-85A1-78A65057D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3" name="Picture 1068" descr="screen">
              <a:extLst>
                <a:ext uri="{FF2B5EF4-FFF2-40B4-BE49-F238E27FC236}">
                  <a16:creationId xmlns:a16="http://schemas.microsoft.com/office/drawing/2014/main" id="{F1045CBD-A537-1447-9CC0-AA3BBA3EF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4" name="Freeform 1069">
              <a:extLst>
                <a:ext uri="{FF2B5EF4-FFF2-40B4-BE49-F238E27FC236}">
                  <a16:creationId xmlns:a16="http://schemas.microsoft.com/office/drawing/2014/main" id="{76BB7C6D-EEEF-2649-B828-0A9E5351A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Freeform 1070">
              <a:extLst>
                <a:ext uri="{FF2B5EF4-FFF2-40B4-BE49-F238E27FC236}">
                  <a16:creationId xmlns:a16="http://schemas.microsoft.com/office/drawing/2014/main" id="{3EACCABC-F6A7-9342-BDAE-E9A2DF204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6" name="Freeform 1071">
              <a:extLst>
                <a:ext uri="{FF2B5EF4-FFF2-40B4-BE49-F238E27FC236}">
                  <a16:creationId xmlns:a16="http://schemas.microsoft.com/office/drawing/2014/main" id="{D720BF6A-08AA-AD41-9F98-FEEAF38FA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Freeform 1072">
              <a:extLst>
                <a:ext uri="{FF2B5EF4-FFF2-40B4-BE49-F238E27FC236}">
                  <a16:creationId xmlns:a16="http://schemas.microsoft.com/office/drawing/2014/main" id="{EBF545D7-85F7-654E-89B4-82A30829C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Freeform 1073">
              <a:extLst>
                <a:ext uri="{FF2B5EF4-FFF2-40B4-BE49-F238E27FC236}">
                  <a16:creationId xmlns:a16="http://schemas.microsoft.com/office/drawing/2014/main" id="{6EF35D5A-3DBA-4D49-BA09-E93CEA361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Freeform 1074">
              <a:extLst>
                <a:ext uri="{FF2B5EF4-FFF2-40B4-BE49-F238E27FC236}">
                  <a16:creationId xmlns:a16="http://schemas.microsoft.com/office/drawing/2014/main" id="{B6F9A7A1-3455-6E4B-9C84-C9854E64B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0" name="Group 1075">
              <a:extLst>
                <a:ext uri="{FF2B5EF4-FFF2-40B4-BE49-F238E27FC236}">
                  <a16:creationId xmlns:a16="http://schemas.microsoft.com/office/drawing/2014/main" id="{EE846B91-FBCE-4D4F-98BC-92FA6506F5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7" name="Freeform 1076">
                <a:extLst>
                  <a:ext uri="{FF2B5EF4-FFF2-40B4-BE49-F238E27FC236}">
                    <a16:creationId xmlns:a16="http://schemas.microsoft.com/office/drawing/2014/main" id="{446AF9FA-9A2B-6646-8305-E78C2A20B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1077">
                <a:extLst>
                  <a:ext uri="{FF2B5EF4-FFF2-40B4-BE49-F238E27FC236}">
                    <a16:creationId xmlns:a16="http://schemas.microsoft.com/office/drawing/2014/main" id="{032C23DF-A006-EC41-8986-D3A29EAAE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1078">
                <a:extLst>
                  <a:ext uri="{FF2B5EF4-FFF2-40B4-BE49-F238E27FC236}">
                    <a16:creationId xmlns:a16="http://schemas.microsoft.com/office/drawing/2014/main" id="{12058F0B-8516-DB42-97C6-166A9AB8D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1079">
                <a:extLst>
                  <a:ext uri="{FF2B5EF4-FFF2-40B4-BE49-F238E27FC236}">
                    <a16:creationId xmlns:a16="http://schemas.microsoft.com/office/drawing/2014/main" id="{E56484E4-7DE8-5D40-A604-ADBF9CAC6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Freeform 1080">
                <a:extLst>
                  <a:ext uri="{FF2B5EF4-FFF2-40B4-BE49-F238E27FC236}">
                    <a16:creationId xmlns:a16="http://schemas.microsoft.com/office/drawing/2014/main" id="{F26D0989-3D25-C44A-99EB-C0C43C9CA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Freeform 1081">
                <a:extLst>
                  <a:ext uri="{FF2B5EF4-FFF2-40B4-BE49-F238E27FC236}">
                    <a16:creationId xmlns:a16="http://schemas.microsoft.com/office/drawing/2014/main" id="{F72E0F31-1D88-144B-BBDB-07D0278D1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1" name="Freeform 1082">
              <a:extLst>
                <a:ext uri="{FF2B5EF4-FFF2-40B4-BE49-F238E27FC236}">
                  <a16:creationId xmlns:a16="http://schemas.microsoft.com/office/drawing/2014/main" id="{ACBC1450-C521-8449-9515-C8DD92D56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 1083">
              <a:extLst>
                <a:ext uri="{FF2B5EF4-FFF2-40B4-BE49-F238E27FC236}">
                  <a16:creationId xmlns:a16="http://schemas.microsoft.com/office/drawing/2014/main" id="{FF494D13-5944-0E4F-BD7D-0B76A1DAD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Freeform 1084">
              <a:extLst>
                <a:ext uri="{FF2B5EF4-FFF2-40B4-BE49-F238E27FC236}">
                  <a16:creationId xmlns:a16="http://schemas.microsoft.com/office/drawing/2014/main" id="{9558A80C-37DE-F248-8BD6-AB3D92B29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4" name="Freeform 1085">
              <a:extLst>
                <a:ext uri="{FF2B5EF4-FFF2-40B4-BE49-F238E27FC236}">
                  <a16:creationId xmlns:a16="http://schemas.microsoft.com/office/drawing/2014/main" id="{B4C7A048-5EFA-F841-8C13-E26E13A6A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 1086">
              <a:extLst>
                <a:ext uri="{FF2B5EF4-FFF2-40B4-BE49-F238E27FC236}">
                  <a16:creationId xmlns:a16="http://schemas.microsoft.com/office/drawing/2014/main" id="{AEB574AA-8683-A443-B9F7-0D254045C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Freeform 1087">
              <a:extLst>
                <a:ext uri="{FF2B5EF4-FFF2-40B4-BE49-F238E27FC236}">
                  <a16:creationId xmlns:a16="http://schemas.microsoft.com/office/drawing/2014/main" id="{F9C1D164-EACB-FA4C-A7B6-9E26AB4B776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3" name="Group 590">
            <a:extLst>
              <a:ext uri="{FF2B5EF4-FFF2-40B4-BE49-F238E27FC236}">
                <a16:creationId xmlns:a16="http://schemas.microsoft.com/office/drawing/2014/main" id="{0E70B6A3-FE5E-A44E-9290-B5AD07E8CD4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384" name="Picture 591" descr="desktop_computer_stylized_medium">
              <a:extLst>
                <a:ext uri="{FF2B5EF4-FFF2-40B4-BE49-F238E27FC236}">
                  <a16:creationId xmlns:a16="http://schemas.microsoft.com/office/drawing/2014/main" id="{F2BC7D5E-BF7D-1249-AFC8-B8B0E8165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5" name="Freeform 592">
              <a:extLst>
                <a:ext uri="{FF2B5EF4-FFF2-40B4-BE49-F238E27FC236}">
                  <a16:creationId xmlns:a16="http://schemas.microsoft.com/office/drawing/2014/main" id="{5BDC8880-AD2D-4C4E-B14E-AAED9CDF1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6" name="Group 590">
            <a:extLst>
              <a:ext uri="{FF2B5EF4-FFF2-40B4-BE49-F238E27FC236}">
                <a16:creationId xmlns:a16="http://schemas.microsoft.com/office/drawing/2014/main" id="{F4D03415-B38F-5B44-9B13-ABF6FE4BB1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387" name="Picture 591" descr="desktop_computer_stylized_medium">
              <a:extLst>
                <a:ext uri="{FF2B5EF4-FFF2-40B4-BE49-F238E27FC236}">
                  <a16:creationId xmlns:a16="http://schemas.microsoft.com/office/drawing/2014/main" id="{32EA6117-AAC5-C94D-B49B-C43DF16E6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8" name="Freeform 592">
              <a:extLst>
                <a:ext uri="{FF2B5EF4-FFF2-40B4-BE49-F238E27FC236}">
                  <a16:creationId xmlns:a16="http://schemas.microsoft.com/office/drawing/2014/main" id="{3508017E-8AA9-D647-891A-276887DA9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9" name="Group 1064">
            <a:extLst>
              <a:ext uri="{FF2B5EF4-FFF2-40B4-BE49-F238E27FC236}">
                <a16:creationId xmlns:a16="http://schemas.microsoft.com/office/drawing/2014/main" id="{8D491387-EBC3-2D40-9285-1F06C1D72E08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390" name="Picture 1065" descr="antenna_stylized">
              <a:extLst>
                <a:ext uri="{FF2B5EF4-FFF2-40B4-BE49-F238E27FC236}">
                  <a16:creationId xmlns:a16="http://schemas.microsoft.com/office/drawing/2014/main" id="{E1605A46-E7E7-DA4D-A7B1-3F2BF5D0E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1" name="Picture 1066" descr="laptop_keyboard">
              <a:extLst>
                <a:ext uri="{FF2B5EF4-FFF2-40B4-BE49-F238E27FC236}">
                  <a16:creationId xmlns:a16="http://schemas.microsoft.com/office/drawing/2014/main" id="{E538A48B-7DCF-524B-8A59-631429692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2" name="Freeform 1067">
              <a:extLst>
                <a:ext uri="{FF2B5EF4-FFF2-40B4-BE49-F238E27FC236}">
                  <a16:creationId xmlns:a16="http://schemas.microsoft.com/office/drawing/2014/main" id="{0DF72841-010E-EF4C-BF8A-912117577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3" name="Picture 1068" descr="screen">
              <a:extLst>
                <a:ext uri="{FF2B5EF4-FFF2-40B4-BE49-F238E27FC236}">
                  <a16:creationId xmlns:a16="http://schemas.microsoft.com/office/drawing/2014/main" id="{05FB75E6-02C0-C749-B8C1-6EE94751E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4" name="Freeform 1069">
              <a:extLst>
                <a:ext uri="{FF2B5EF4-FFF2-40B4-BE49-F238E27FC236}">
                  <a16:creationId xmlns:a16="http://schemas.microsoft.com/office/drawing/2014/main" id="{2C42E210-EA7A-7243-97B1-C77EE2476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5" name="Freeform 1070">
              <a:extLst>
                <a:ext uri="{FF2B5EF4-FFF2-40B4-BE49-F238E27FC236}">
                  <a16:creationId xmlns:a16="http://schemas.microsoft.com/office/drawing/2014/main" id="{020C16FB-B47C-5A40-8613-E3DA0F013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6" name="Freeform 1071">
              <a:extLst>
                <a:ext uri="{FF2B5EF4-FFF2-40B4-BE49-F238E27FC236}">
                  <a16:creationId xmlns:a16="http://schemas.microsoft.com/office/drawing/2014/main" id="{B6AF1532-CB13-784D-8AF3-B5F865952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7" name="Freeform 1072">
              <a:extLst>
                <a:ext uri="{FF2B5EF4-FFF2-40B4-BE49-F238E27FC236}">
                  <a16:creationId xmlns:a16="http://schemas.microsoft.com/office/drawing/2014/main" id="{A71AE470-9F14-D044-93DB-3DCB5DBE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1073">
              <a:extLst>
                <a:ext uri="{FF2B5EF4-FFF2-40B4-BE49-F238E27FC236}">
                  <a16:creationId xmlns:a16="http://schemas.microsoft.com/office/drawing/2014/main" id="{7753045D-9842-CC41-9B0D-EB58149EA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9" name="Freeform 1074">
              <a:extLst>
                <a:ext uri="{FF2B5EF4-FFF2-40B4-BE49-F238E27FC236}">
                  <a16:creationId xmlns:a16="http://schemas.microsoft.com/office/drawing/2014/main" id="{FB62560B-8A1D-1D4A-9C7F-3D1ED4E8C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0" name="Group 1075">
              <a:extLst>
                <a:ext uri="{FF2B5EF4-FFF2-40B4-BE49-F238E27FC236}">
                  <a16:creationId xmlns:a16="http://schemas.microsoft.com/office/drawing/2014/main" id="{954A64CB-1C45-324C-8CBE-16624C1A0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07" name="Freeform 1076">
                <a:extLst>
                  <a:ext uri="{FF2B5EF4-FFF2-40B4-BE49-F238E27FC236}">
                    <a16:creationId xmlns:a16="http://schemas.microsoft.com/office/drawing/2014/main" id="{69DEB18E-BA65-9043-A426-C13F76715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Freeform 1077">
                <a:extLst>
                  <a:ext uri="{FF2B5EF4-FFF2-40B4-BE49-F238E27FC236}">
                    <a16:creationId xmlns:a16="http://schemas.microsoft.com/office/drawing/2014/main" id="{4DE24D51-7581-B14D-B3B6-84A687083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Freeform 1078">
                <a:extLst>
                  <a:ext uri="{FF2B5EF4-FFF2-40B4-BE49-F238E27FC236}">
                    <a16:creationId xmlns:a16="http://schemas.microsoft.com/office/drawing/2014/main" id="{EFD736A0-861B-7C41-B7C6-101FA0376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Freeform 1079">
                <a:extLst>
                  <a:ext uri="{FF2B5EF4-FFF2-40B4-BE49-F238E27FC236}">
                    <a16:creationId xmlns:a16="http://schemas.microsoft.com/office/drawing/2014/main" id="{8BD7163E-D90B-7647-AEF5-5CECAFA59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reeform 1080">
                <a:extLst>
                  <a:ext uri="{FF2B5EF4-FFF2-40B4-BE49-F238E27FC236}">
                    <a16:creationId xmlns:a16="http://schemas.microsoft.com/office/drawing/2014/main" id="{FC877D4D-D065-104D-8CA3-E0607A9B3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1081">
                <a:extLst>
                  <a:ext uri="{FF2B5EF4-FFF2-40B4-BE49-F238E27FC236}">
                    <a16:creationId xmlns:a16="http://schemas.microsoft.com/office/drawing/2014/main" id="{BA9728F5-6BD1-104C-9953-C37CCA79F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01" name="Freeform 1082">
              <a:extLst>
                <a:ext uri="{FF2B5EF4-FFF2-40B4-BE49-F238E27FC236}">
                  <a16:creationId xmlns:a16="http://schemas.microsoft.com/office/drawing/2014/main" id="{D3A627E4-20E1-094F-91E7-9E62C1D73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2" name="Freeform 1083">
              <a:extLst>
                <a:ext uri="{FF2B5EF4-FFF2-40B4-BE49-F238E27FC236}">
                  <a16:creationId xmlns:a16="http://schemas.microsoft.com/office/drawing/2014/main" id="{DE5062C9-C70B-B74E-90B7-8B999FB4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3" name="Freeform 1084">
              <a:extLst>
                <a:ext uri="{FF2B5EF4-FFF2-40B4-BE49-F238E27FC236}">
                  <a16:creationId xmlns:a16="http://schemas.microsoft.com/office/drawing/2014/main" id="{60A19E6B-9711-D44A-9A86-785318845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4" name="Freeform 1085">
              <a:extLst>
                <a:ext uri="{FF2B5EF4-FFF2-40B4-BE49-F238E27FC236}">
                  <a16:creationId xmlns:a16="http://schemas.microsoft.com/office/drawing/2014/main" id="{DABF2084-7101-4A42-808E-031698218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5" name="Freeform 1086">
              <a:extLst>
                <a:ext uri="{FF2B5EF4-FFF2-40B4-BE49-F238E27FC236}">
                  <a16:creationId xmlns:a16="http://schemas.microsoft.com/office/drawing/2014/main" id="{3BECAB59-402D-C44C-8F0A-AC630F6F2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6" name="Freeform 1087">
              <a:extLst>
                <a:ext uri="{FF2B5EF4-FFF2-40B4-BE49-F238E27FC236}">
                  <a16:creationId xmlns:a16="http://schemas.microsoft.com/office/drawing/2014/main" id="{C431D1EA-39CA-5549-B407-D7CBF12DC37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3" name="Freeform 984">
            <a:extLst>
              <a:ext uri="{FF2B5EF4-FFF2-40B4-BE49-F238E27FC236}">
                <a16:creationId xmlns:a16="http://schemas.microsoft.com/office/drawing/2014/main" id="{EF28E360-D52F-294F-97A4-5B43A7D60CE3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" name="Freeform 986">
            <a:extLst>
              <a:ext uri="{FF2B5EF4-FFF2-40B4-BE49-F238E27FC236}">
                <a16:creationId xmlns:a16="http://schemas.microsoft.com/office/drawing/2014/main" id="{9D5E80B1-F637-9E4D-BFD5-5F5ADB827A42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" name="Freeform 987">
            <a:extLst>
              <a:ext uri="{FF2B5EF4-FFF2-40B4-BE49-F238E27FC236}">
                <a16:creationId xmlns:a16="http://schemas.microsoft.com/office/drawing/2014/main" id="{F21D56DB-F5E9-8D44-92D9-C4770361B950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" name="Rectangle 988">
            <a:extLst>
              <a:ext uri="{FF2B5EF4-FFF2-40B4-BE49-F238E27FC236}">
                <a16:creationId xmlns:a16="http://schemas.microsoft.com/office/drawing/2014/main" id="{0447DE90-707A-1F42-8981-9A87D22C1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17" name="Group 989">
            <a:extLst>
              <a:ext uri="{FF2B5EF4-FFF2-40B4-BE49-F238E27FC236}">
                <a16:creationId xmlns:a16="http://schemas.microsoft.com/office/drawing/2014/main" id="{A6C8AE16-7445-9845-8F83-A3F851D4F042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418" name="AutoShape 990">
              <a:extLst>
                <a:ext uri="{FF2B5EF4-FFF2-40B4-BE49-F238E27FC236}">
                  <a16:creationId xmlns:a16="http://schemas.microsoft.com/office/drawing/2014/main" id="{5E1B1032-2F46-EF4A-B472-E7BC9E83C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9" name="AutoShape 991">
              <a:extLst>
                <a:ext uri="{FF2B5EF4-FFF2-40B4-BE49-F238E27FC236}">
                  <a16:creationId xmlns:a16="http://schemas.microsoft.com/office/drawing/2014/main" id="{F24B042A-2483-8545-A723-0074F55A1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0" name="Rectangle 992">
            <a:extLst>
              <a:ext uri="{FF2B5EF4-FFF2-40B4-BE49-F238E27FC236}">
                <a16:creationId xmlns:a16="http://schemas.microsoft.com/office/drawing/2014/main" id="{E881C066-69A3-D649-893B-A3C4CB9FA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1" name="Group 993">
            <a:extLst>
              <a:ext uri="{FF2B5EF4-FFF2-40B4-BE49-F238E27FC236}">
                <a16:creationId xmlns:a16="http://schemas.microsoft.com/office/drawing/2014/main" id="{2B8081F4-DBFC-C442-BDEE-DF67BF3817BC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422" name="AutoShape 994">
              <a:extLst>
                <a:ext uri="{FF2B5EF4-FFF2-40B4-BE49-F238E27FC236}">
                  <a16:creationId xmlns:a16="http://schemas.microsoft.com/office/drawing/2014/main" id="{B9A9624E-B9DF-9A46-B31E-DD7EFD0F2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3" name="AutoShape 995">
              <a:extLst>
                <a:ext uri="{FF2B5EF4-FFF2-40B4-BE49-F238E27FC236}">
                  <a16:creationId xmlns:a16="http://schemas.microsoft.com/office/drawing/2014/main" id="{642F554B-5A88-A44B-AAB6-61F7D5A17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4" name="Rectangle 996">
            <a:extLst>
              <a:ext uri="{FF2B5EF4-FFF2-40B4-BE49-F238E27FC236}">
                <a16:creationId xmlns:a16="http://schemas.microsoft.com/office/drawing/2014/main" id="{2F7E8752-11E5-3642-90E6-5285D40EA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5" name="Rectangle 997">
            <a:extLst>
              <a:ext uri="{FF2B5EF4-FFF2-40B4-BE49-F238E27FC236}">
                <a16:creationId xmlns:a16="http://schemas.microsoft.com/office/drawing/2014/main" id="{C884D5C3-FF18-F04A-B4E2-7E02117C0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6" name="Group 998">
            <a:extLst>
              <a:ext uri="{FF2B5EF4-FFF2-40B4-BE49-F238E27FC236}">
                <a16:creationId xmlns:a16="http://schemas.microsoft.com/office/drawing/2014/main" id="{D321F228-396F-C44B-AA64-15D0F1B6CEFB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427" name="AutoShape 999">
              <a:extLst>
                <a:ext uri="{FF2B5EF4-FFF2-40B4-BE49-F238E27FC236}">
                  <a16:creationId xmlns:a16="http://schemas.microsoft.com/office/drawing/2014/main" id="{849EBD72-C779-B442-B144-4C92B9E79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8" name="AutoShape 1000">
              <a:extLst>
                <a:ext uri="{FF2B5EF4-FFF2-40B4-BE49-F238E27FC236}">
                  <a16:creationId xmlns:a16="http://schemas.microsoft.com/office/drawing/2014/main" id="{D93FB61F-FF29-F24D-8788-4165F5083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9" name="Freeform 1001">
            <a:extLst>
              <a:ext uri="{FF2B5EF4-FFF2-40B4-BE49-F238E27FC236}">
                <a16:creationId xmlns:a16="http://schemas.microsoft.com/office/drawing/2014/main" id="{A40EEA2E-A801-414B-8FBC-BBC009ECE19B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0" name="Group 1002">
            <a:extLst>
              <a:ext uri="{FF2B5EF4-FFF2-40B4-BE49-F238E27FC236}">
                <a16:creationId xmlns:a16="http://schemas.microsoft.com/office/drawing/2014/main" id="{F068EC4B-78B0-B24C-99A7-F96D6C86A2B9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431" name="AutoShape 1003">
              <a:extLst>
                <a:ext uri="{FF2B5EF4-FFF2-40B4-BE49-F238E27FC236}">
                  <a16:creationId xmlns:a16="http://schemas.microsoft.com/office/drawing/2014/main" id="{76307DFD-7DBD-DD4D-8615-A8A8D15D8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2" name="AutoShape 1004">
              <a:extLst>
                <a:ext uri="{FF2B5EF4-FFF2-40B4-BE49-F238E27FC236}">
                  <a16:creationId xmlns:a16="http://schemas.microsoft.com/office/drawing/2014/main" id="{B5EA7410-FCB5-3C42-A74F-F566ABFAD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33" name="Rectangle 1005">
            <a:extLst>
              <a:ext uri="{FF2B5EF4-FFF2-40B4-BE49-F238E27FC236}">
                <a16:creationId xmlns:a16="http://schemas.microsoft.com/office/drawing/2014/main" id="{10238275-C02A-F74A-A765-B593C055F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4" name="Freeform 1006">
            <a:extLst>
              <a:ext uri="{FF2B5EF4-FFF2-40B4-BE49-F238E27FC236}">
                <a16:creationId xmlns:a16="http://schemas.microsoft.com/office/drawing/2014/main" id="{81D6D301-6C77-C64B-B2D0-382D840AA7FC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5" name="Freeform 1007">
            <a:extLst>
              <a:ext uri="{FF2B5EF4-FFF2-40B4-BE49-F238E27FC236}">
                <a16:creationId xmlns:a16="http://schemas.microsoft.com/office/drawing/2014/main" id="{6966CA35-6F7B-6C4F-AEE3-078FED56DF20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6" name="Oval 1008">
            <a:extLst>
              <a:ext uri="{FF2B5EF4-FFF2-40B4-BE49-F238E27FC236}">
                <a16:creationId xmlns:a16="http://schemas.microsoft.com/office/drawing/2014/main" id="{2CFA9381-C4F6-8A4A-BCBB-312388656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7" name="Freeform 1009">
            <a:extLst>
              <a:ext uri="{FF2B5EF4-FFF2-40B4-BE49-F238E27FC236}">
                <a16:creationId xmlns:a16="http://schemas.microsoft.com/office/drawing/2014/main" id="{B30AEBEB-78E1-754E-BA64-FEE706BFF392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8" name="AutoShape 1010">
            <a:extLst>
              <a:ext uri="{FF2B5EF4-FFF2-40B4-BE49-F238E27FC236}">
                <a16:creationId xmlns:a16="http://schemas.microsoft.com/office/drawing/2014/main" id="{F2779901-7D8F-784A-8E8D-397036700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9" name="AutoShape 1011">
            <a:extLst>
              <a:ext uri="{FF2B5EF4-FFF2-40B4-BE49-F238E27FC236}">
                <a16:creationId xmlns:a16="http://schemas.microsoft.com/office/drawing/2014/main" id="{87A8BD55-4166-4643-A7DA-52B9D36F3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0" name="Oval 1012">
            <a:extLst>
              <a:ext uri="{FF2B5EF4-FFF2-40B4-BE49-F238E27FC236}">
                <a16:creationId xmlns:a16="http://schemas.microsoft.com/office/drawing/2014/main" id="{0F991E83-25F4-2549-B34F-7A9847201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1" name="Oval 1013">
            <a:extLst>
              <a:ext uri="{FF2B5EF4-FFF2-40B4-BE49-F238E27FC236}">
                <a16:creationId xmlns:a16="http://schemas.microsoft.com/office/drawing/2014/main" id="{01F6513A-F015-D94A-929C-75D48673F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2" name="Oval 1014">
            <a:extLst>
              <a:ext uri="{FF2B5EF4-FFF2-40B4-BE49-F238E27FC236}">
                <a16:creationId xmlns:a16="http://schemas.microsoft.com/office/drawing/2014/main" id="{DF2F1710-E7DF-7E48-A534-44E42CD00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3" name="Rectangle 1015">
            <a:extLst>
              <a:ext uri="{FF2B5EF4-FFF2-40B4-BE49-F238E27FC236}">
                <a16:creationId xmlns:a16="http://schemas.microsoft.com/office/drawing/2014/main" id="{328DCBC9-32E9-FD44-B2CF-3BC801D5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47" name="Group 590">
            <a:extLst>
              <a:ext uri="{FF2B5EF4-FFF2-40B4-BE49-F238E27FC236}">
                <a16:creationId xmlns:a16="http://schemas.microsoft.com/office/drawing/2014/main" id="{CCAB7625-FEE3-BB4A-97C1-EF1CC267990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51" name="Picture 591" descr="desktop_computer_stylized_medium">
              <a:extLst>
                <a:ext uri="{FF2B5EF4-FFF2-40B4-BE49-F238E27FC236}">
                  <a16:creationId xmlns:a16="http://schemas.microsoft.com/office/drawing/2014/main" id="{FC71EB74-5BE7-7A48-B637-5058D8494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" name="Freeform 592">
              <a:extLst>
                <a:ext uri="{FF2B5EF4-FFF2-40B4-BE49-F238E27FC236}">
                  <a16:creationId xmlns:a16="http://schemas.microsoft.com/office/drawing/2014/main" id="{B9007CC0-7362-AE4E-9B5B-742E3046F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6" name="Group 652">
            <a:extLst>
              <a:ext uri="{FF2B5EF4-FFF2-40B4-BE49-F238E27FC236}">
                <a16:creationId xmlns:a16="http://schemas.microsoft.com/office/drawing/2014/main" id="{84B474B2-2AC4-EC40-9EA0-B5E48CE68CBD}"/>
              </a:ext>
            </a:extLst>
          </p:cNvPr>
          <p:cNvGrpSpPr>
            <a:grpSpLocks/>
          </p:cNvGrpSpPr>
          <p:nvPr/>
        </p:nvGrpSpPr>
        <p:grpSpPr bwMode="auto">
          <a:xfrm>
            <a:off x="7750224" y="1859725"/>
            <a:ext cx="415925" cy="385763"/>
            <a:chOff x="2751" y="1851"/>
            <a:chExt cx="462" cy="478"/>
          </a:xfrm>
        </p:grpSpPr>
        <p:pic>
          <p:nvPicPr>
            <p:cNvPr id="453" name="Picture 653" descr="iphone_stylized_small">
              <a:extLst>
                <a:ext uri="{FF2B5EF4-FFF2-40B4-BE49-F238E27FC236}">
                  <a16:creationId xmlns:a16="http://schemas.microsoft.com/office/drawing/2014/main" id="{34A94CEC-DE5F-E64D-A5B4-F04DB3231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4" name="Picture 654" descr="antenna_radiation_stylized">
              <a:extLst>
                <a:ext uri="{FF2B5EF4-FFF2-40B4-BE49-F238E27FC236}">
                  <a16:creationId xmlns:a16="http://schemas.microsoft.com/office/drawing/2014/main" id="{67C4AABE-F80E-F846-A0E8-D555DE64E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3" name="Group 950">
            <a:extLst>
              <a:ext uri="{FF2B5EF4-FFF2-40B4-BE49-F238E27FC236}">
                <a16:creationId xmlns:a16="http://schemas.microsoft.com/office/drawing/2014/main" id="{BF16D25A-05F2-BD48-8851-FCCC3771B7E8}"/>
              </a:ext>
            </a:extLst>
          </p:cNvPr>
          <p:cNvGrpSpPr>
            <a:grpSpLocks/>
          </p:cNvGrpSpPr>
          <p:nvPr/>
        </p:nvGrpSpPr>
        <p:grpSpPr bwMode="auto">
          <a:xfrm>
            <a:off x="10253990" y="5273951"/>
            <a:ext cx="177192" cy="330833"/>
            <a:chOff x="4140" y="429"/>
            <a:chExt cx="1425" cy="2396"/>
          </a:xfrm>
        </p:grpSpPr>
        <p:sp>
          <p:nvSpPr>
            <p:cNvPr id="324" name="Freeform 951">
              <a:extLst>
                <a:ext uri="{FF2B5EF4-FFF2-40B4-BE49-F238E27FC236}">
                  <a16:creationId xmlns:a16="http://schemas.microsoft.com/office/drawing/2014/main" id="{72C50429-8235-E440-B0F8-ADCFAC748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Rectangle 952">
              <a:extLst>
                <a:ext uri="{FF2B5EF4-FFF2-40B4-BE49-F238E27FC236}">
                  <a16:creationId xmlns:a16="http://schemas.microsoft.com/office/drawing/2014/main" id="{C8289D20-20EF-CE4A-B82D-CC6F98B22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26" name="Freeform 953">
              <a:extLst>
                <a:ext uri="{FF2B5EF4-FFF2-40B4-BE49-F238E27FC236}">
                  <a16:creationId xmlns:a16="http://schemas.microsoft.com/office/drawing/2014/main" id="{512EE24C-2BC1-5A45-B541-28FAD5522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 954">
              <a:extLst>
                <a:ext uri="{FF2B5EF4-FFF2-40B4-BE49-F238E27FC236}">
                  <a16:creationId xmlns:a16="http://schemas.microsoft.com/office/drawing/2014/main" id="{CC26DF50-FD02-994D-80F7-4CD21CC31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Rectangle 955">
              <a:extLst>
                <a:ext uri="{FF2B5EF4-FFF2-40B4-BE49-F238E27FC236}">
                  <a16:creationId xmlns:a16="http://schemas.microsoft.com/office/drawing/2014/main" id="{12D5F885-EEB6-EA49-8F16-8E65F7B56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29" name="Group 956">
              <a:extLst>
                <a:ext uri="{FF2B5EF4-FFF2-40B4-BE49-F238E27FC236}">
                  <a16:creationId xmlns:a16="http://schemas.microsoft.com/office/drawing/2014/main" id="{4819CF1A-CAA2-2445-BACA-6333C67700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4" name="AutoShape 957">
                <a:extLst>
                  <a:ext uri="{FF2B5EF4-FFF2-40B4-BE49-F238E27FC236}">
                    <a16:creationId xmlns:a16="http://schemas.microsoft.com/office/drawing/2014/main" id="{F403CAA7-7575-5B45-9B26-74060E67E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5" name="AutoShape 958">
                <a:extLst>
                  <a:ext uri="{FF2B5EF4-FFF2-40B4-BE49-F238E27FC236}">
                    <a16:creationId xmlns:a16="http://schemas.microsoft.com/office/drawing/2014/main" id="{E7C03107-B3D4-E74B-8026-51FC5FB4C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0" name="Rectangle 959">
              <a:extLst>
                <a:ext uri="{FF2B5EF4-FFF2-40B4-BE49-F238E27FC236}">
                  <a16:creationId xmlns:a16="http://schemas.microsoft.com/office/drawing/2014/main" id="{8C82FD14-8B3E-4C45-BA2F-1D536922B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31" name="Group 960">
              <a:extLst>
                <a:ext uri="{FF2B5EF4-FFF2-40B4-BE49-F238E27FC236}">
                  <a16:creationId xmlns:a16="http://schemas.microsoft.com/office/drawing/2014/main" id="{848EC42A-6B0F-D74E-99AF-9287D4319D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2" name="AutoShape 961">
                <a:extLst>
                  <a:ext uri="{FF2B5EF4-FFF2-40B4-BE49-F238E27FC236}">
                    <a16:creationId xmlns:a16="http://schemas.microsoft.com/office/drawing/2014/main" id="{5837F05C-C8FD-5D48-B46A-FAF46F8F6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3" name="AutoShape 962">
                <a:extLst>
                  <a:ext uri="{FF2B5EF4-FFF2-40B4-BE49-F238E27FC236}">
                    <a16:creationId xmlns:a16="http://schemas.microsoft.com/office/drawing/2014/main" id="{85884ACD-1556-C049-9208-BBD38D4BC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2" name="Rectangle 963">
              <a:extLst>
                <a:ext uri="{FF2B5EF4-FFF2-40B4-BE49-F238E27FC236}">
                  <a16:creationId xmlns:a16="http://schemas.microsoft.com/office/drawing/2014/main" id="{BB3BDCEC-6ABC-7E44-B9C4-70680B656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3" name="Rectangle 964">
              <a:extLst>
                <a:ext uri="{FF2B5EF4-FFF2-40B4-BE49-F238E27FC236}">
                  <a16:creationId xmlns:a16="http://schemas.microsoft.com/office/drawing/2014/main" id="{BF659529-BF75-D64D-A398-3F5F02E8D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34" name="Group 965">
              <a:extLst>
                <a:ext uri="{FF2B5EF4-FFF2-40B4-BE49-F238E27FC236}">
                  <a16:creationId xmlns:a16="http://schemas.microsoft.com/office/drawing/2014/main" id="{08EED94E-296E-6944-AB01-4E0F74CF60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0" name="AutoShape 966">
                <a:extLst>
                  <a:ext uri="{FF2B5EF4-FFF2-40B4-BE49-F238E27FC236}">
                    <a16:creationId xmlns:a16="http://schemas.microsoft.com/office/drawing/2014/main" id="{E45BC691-EDAB-5043-B974-6931BF4A1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1" name="AutoShape 967">
                <a:extLst>
                  <a:ext uri="{FF2B5EF4-FFF2-40B4-BE49-F238E27FC236}">
                    <a16:creationId xmlns:a16="http://schemas.microsoft.com/office/drawing/2014/main" id="{BC4BCC73-0226-7344-A90F-A319311EB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5" name="Freeform 968">
              <a:extLst>
                <a:ext uri="{FF2B5EF4-FFF2-40B4-BE49-F238E27FC236}">
                  <a16:creationId xmlns:a16="http://schemas.microsoft.com/office/drawing/2014/main" id="{4D3CB3E6-04E9-DD42-A1E2-B9CFDE5F4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6" name="Group 969">
              <a:extLst>
                <a:ext uri="{FF2B5EF4-FFF2-40B4-BE49-F238E27FC236}">
                  <a16:creationId xmlns:a16="http://schemas.microsoft.com/office/drawing/2014/main" id="{D3A85C8F-5C9D-004C-BED1-826FD6B753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8" name="AutoShape 970">
                <a:extLst>
                  <a:ext uri="{FF2B5EF4-FFF2-40B4-BE49-F238E27FC236}">
                    <a16:creationId xmlns:a16="http://schemas.microsoft.com/office/drawing/2014/main" id="{61DC189F-D857-CE49-9706-A99AFD074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9" name="AutoShape 971">
                <a:extLst>
                  <a:ext uri="{FF2B5EF4-FFF2-40B4-BE49-F238E27FC236}">
                    <a16:creationId xmlns:a16="http://schemas.microsoft.com/office/drawing/2014/main" id="{8FED6611-7057-CD45-9474-CA215533C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7" name="Rectangle 972">
              <a:extLst>
                <a:ext uri="{FF2B5EF4-FFF2-40B4-BE49-F238E27FC236}">
                  <a16:creationId xmlns:a16="http://schemas.microsoft.com/office/drawing/2014/main" id="{043E3E2C-723D-CA49-8604-B8FA4FD29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8" name="Freeform 973">
              <a:extLst>
                <a:ext uri="{FF2B5EF4-FFF2-40B4-BE49-F238E27FC236}">
                  <a16:creationId xmlns:a16="http://schemas.microsoft.com/office/drawing/2014/main" id="{A7D59DBF-B240-2743-8F05-CD6652179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974">
              <a:extLst>
                <a:ext uri="{FF2B5EF4-FFF2-40B4-BE49-F238E27FC236}">
                  <a16:creationId xmlns:a16="http://schemas.microsoft.com/office/drawing/2014/main" id="{782758E0-5FA1-2541-8957-4820DA26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Oval 975">
              <a:extLst>
                <a:ext uri="{FF2B5EF4-FFF2-40B4-BE49-F238E27FC236}">
                  <a16:creationId xmlns:a16="http://schemas.microsoft.com/office/drawing/2014/main" id="{E43434A9-1771-1841-B10D-00C68B13F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1" name="Freeform 976">
              <a:extLst>
                <a:ext uri="{FF2B5EF4-FFF2-40B4-BE49-F238E27FC236}">
                  <a16:creationId xmlns:a16="http://schemas.microsoft.com/office/drawing/2014/main" id="{7F3BC29B-77D4-0345-BC99-5EBDE5178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AutoShape 977">
              <a:extLst>
                <a:ext uri="{FF2B5EF4-FFF2-40B4-BE49-F238E27FC236}">
                  <a16:creationId xmlns:a16="http://schemas.microsoft.com/office/drawing/2014/main" id="{AB8C4D5D-D558-0E48-B735-10A1700F9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3" name="AutoShape 978">
              <a:extLst>
                <a:ext uri="{FF2B5EF4-FFF2-40B4-BE49-F238E27FC236}">
                  <a16:creationId xmlns:a16="http://schemas.microsoft.com/office/drawing/2014/main" id="{A52E34C3-2A4E-6E43-AEAD-80E9029E9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4" name="Oval 979">
              <a:extLst>
                <a:ext uri="{FF2B5EF4-FFF2-40B4-BE49-F238E27FC236}">
                  <a16:creationId xmlns:a16="http://schemas.microsoft.com/office/drawing/2014/main" id="{CF996EB8-B8AF-1645-81FB-5C4480FC1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5" name="Oval 980">
              <a:extLst>
                <a:ext uri="{FF2B5EF4-FFF2-40B4-BE49-F238E27FC236}">
                  <a16:creationId xmlns:a16="http://schemas.microsoft.com/office/drawing/2014/main" id="{6ABBF416-3D25-A54A-B9CB-9BC7B8D8B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6" name="Oval 981">
              <a:extLst>
                <a:ext uri="{FF2B5EF4-FFF2-40B4-BE49-F238E27FC236}">
                  <a16:creationId xmlns:a16="http://schemas.microsoft.com/office/drawing/2014/main" id="{BEBFB614-43B9-5A4B-8E5D-794244BE1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7" name="Rectangle 982">
              <a:extLst>
                <a:ext uri="{FF2B5EF4-FFF2-40B4-BE49-F238E27FC236}">
                  <a16:creationId xmlns:a16="http://schemas.microsoft.com/office/drawing/2014/main" id="{C5CE1C8E-4047-8540-B7FB-EBAB3DBC6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4" name="Group 950">
            <a:extLst>
              <a:ext uri="{FF2B5EF4-FFF2-40B4-BE49-F238E27FC236}">
                <a16:creationId xmlns:a16="http://schemas.microsoft.com/office/drawing/2014/main" id="{7CEBBAF6-579E-3943-B1EB-BB883618D6D9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485" name="Freeform 951">
              <a:extLst>
                <a:ext uri="{FF2B5EF4-FFF2-40B4-BE49-F238E27FC236}">
                  <a16:creationId xmlns:a16="http://schemas.microsoft.com/office/drawing/2014/main" id="{984581C6-7CED-A042-809F-11066F04B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Rectangle 952">
              <a:extLst>
                <a:ext uri="{FF2B5EF4-FFF2-40B4-BE49-F238E27FC236}">
                  <a16:creationId xmlns:a16="http://schemas.microsoft.com/office/drawing/2014/main" id="{0E0A78D4-7C3B-2143-AE69-FA504AD75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87" name="Freeform 953">
              <a:extLst>
                <a:ext uri="{FF2B5EF4-FFF2-40B4-BE49-F238E27FC236}">
                  <a16:creationId xmlns:a16="http://schemas.microsoft.com/office/drawing/2014/main" id="{B0C7F238-A8B7-7443-8BA5-8939FF6B5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954">
              <a:extLst>
                <a:ext uri="{FF2B5EF4-FFF2-40B4-BE49-F238E27FC236}">
                  <a16:creationId xmlns:a16="http://schemas.microsoft.com/office/drawing/2014/main" id="{6F90FD17-11E4-EE4F-AF2F-7122C053E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9" name="Rectangle 955">
              <a:extLst>
                <a:ext uri="{FF2B5EF4-FFF2-40B4-BE49-F238E27FC236}">
                  <a16:creationId xmlns:a16="http://schemas.microsoft.com/office/drawing/2014/main" id="{53A75298-B138-094F-9787-1B231F480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0" name="Group 956">
              <a:extLst>
                <a:ext uri="{FF2B5EF4-FFF2-40B4-BE49-F238E27FC236}">
                  <a16:creationId xmlns:a16="http://schemas.microsoft.com/office/drawing/2014/main" id="{AD456B50-CD82-6F4C-9CF1-09ABBC571C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15" name="AutoShape 957">
                <a:extLst>
                  <a:ext uri="{FF2B5EF4-FFF2-40B4-BE49-F238E27FC236}">
                    <a16:creationId xmlns:a16="http://schemas.microsoft.com/office/drawing/2014/main" id="{4C074F81-A723-5F4E-9479-CE1CDCFBC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6" name="AutoShape 958">
                <a:extLst>
                  <a:ext uri="{FF2B5EF4-FFF2-40B4-BE49-F238E27FC236}">
                    <a16:creationId xmlns:a16="http://schemas.microsoft.com/office/drawing/2014/main" id="{4DE71513-1E1D-B644-992C-AE6AB0DB1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1" name="Rectangle 959">
              <a:extLst>
                <a:ext uri="{FF2B5EF4-FFF2-40B4-BE49-F238E27FC236}">
                  <a16:creationId xmlns:a16="http://schemas.microsoft.com/office/drawing/2014/main" id="{05D448DB-B3CB-C64D-8C4B-72D790DFF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2" name="Group 960">
              <a:extLst>
                <a:ext uri="{FF2B5EF4-FFF2-40B4-BE49-F238E27FC236}">
                  <a16:creationId xmlns:a16="http://schemas.microsoft.com/office/drawing/2014/main" id="{9CDEBDA5-A066-D749-B9E9-47DB05253D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3" name="AutoShape 961">
                <a:extLst>
                  <a:ext uri="{FF2B5EF4-FFF2-40B4-BE49-F238E27FC236}">
                    <a16:creationId xmlns:a16="http://schemas.microsoft.com/office/drawing/2014/main" id="{8E73CA32-EF58-EA45-A4FE-37E560EBE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4" name="AutoShape 962">
                <a:extLst>
                  <a:ext uri="{FF2B5EF4-FFF2-40B4-BE49-F238E27FC236}">
                    <a16:creationId xmlns:a16="http://schemas.microsoft.com/office/drawing/2014/main" id="{2E2C05F9-1F42-CF46-83F8-339E874CF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3" name="Rectangle 963">
              <a:extLst>
                <a:ext uri="{FF2B5EF4-FFF2-40B4-BE49-F238E27FC236}">
                  <a16:creationId xmlns:a16="http://schemas.microsoft.com/office/drawing/2014/main" id="{D2B5715C-9E55-D04D-BD32-A700B9DCC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4" name="Rectangle 964">
              <a:extLst>
                <a:ext uri="{FF2B5EF4-FFF2-40B4-BE49-F238E27FC236}">
                  <a16:creationId xmlns:a16="http://schemas.microsoft.com/office/drawing/2014/main" id="{3A8FF8A7-C248-1B42-80FA-051974D95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5" name="Group 965">
              <a:extLst>
                <a:ext uri="{FF2B5EF4-FFF2-40B4-BE49-F238E27FC236}">
                  <a16:creationId xmlns:a16="http://schemas.microsoft.com/office/drawing/2014/main" id="{8E71E5B0-A3F5-D344-B255-99112EB19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1" name="AutoShape 966">
                <a:extLst>
                  <a:ext uri="{FF2B5EF4-FFF2-40B4-BE49-F238E27FC236}">
                    <a16:creationId xmlns:a16="http://schemas.microsoft.com/office/drawing/2014/main" id="{A2F22898-EA39-FB4D-B255-ABCB1B7C1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2" name="AutoShape 967">
                <a:extLst>
                  <a:ext uri="{FF2B5EF4-FFF2-40B4-BE49-F238E27FC236}">
                    <a16:creationId xmlns:a16="http://schemas.microsoft.com/office/drawing/2014/main" id="{FBF034BA-270B-6F40-B57B-8A19ABF28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6" name="Freeform 968">
              <a:extLst>
                <a:ext uri="{FF2B5EF4-FFF2-40B4-BE49-F238E27FC236}">
                  <a16:creationId xmlns:a16="http://schemas.microsoft.com/office/drawing/2014/main" id="{C6616798-D999-124B-8365-0FF6B1AC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7" name="Group 969">
              <a:extLst>
                <a:ext uri="{FF2B5EF4-FFF2-40B4-BE49-F238E27FC236}">
                  <a16:creationId xmlns:a16="http://schemas.microsoft.com/office/drawing/2014/main" id="{0D2B7299-399C-9748-80B1-8B82EA570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09" name="AutoShape 970">
                <a:extLst>
                  <a:ext uri="{FF2B5EF4-FFF2-40B4-BE49-F238E27FC236}">
                    <a16:creationId xmlns:a16="http://schemas.microsoft.com/office/drawing/2014/main" id="{791F8FFE-36CE-5D47-899C-7B6F5471D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0" name="AutoShape 971">
                <a:extLst>
                  <a:ext uri="{FF2B5EF4-FFF2-40B4-BE49-F238E27FC236}">
                    <a16:creationId xmlns:a16="http://schemas.microsoft.com/office/drawing/2014/main" id="{96614370-C84C-644E-AF93-94853FD47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8" name="Rectangle 972">
              <a:extLst>
                <a:ext uri="{FF2B5EF4-FFF2-40B4-BE49-F238E27FC236}">
                  <a16:creationId xmlns:a16="http://schemas.microsoft.com/office/drawing/2014/main" id="{3024E21F-4580-974D-A923-DBF7106EF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9" name="Freeform 973">
              <a:extLst>
                <a:ext uri="{FF2B5EF4-FFF2-40B4-BE49-F238E27FC236}">
                  <a16:creationId xmlns:a16="http://schemas.microsoft.com/office/drawing/2014/main" id="{355CC750-A436-114A-B13D-15B18BE00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Freeform 974">
              <a:extLst>
                <a:ext uri="{FF2B5EF4-FFF2-40B4-BE49-F238E27FC236}">
                  <a16:creationId xmlns:a16="http://schemas.microsoft.com/office/drawing/2014/main" id="{D88AEB08-419C-994D-B9AF-2D260494D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Oval 975">
              <a:extLst>
                <a:ext uri="{FF2B5EF4-FFF2-40B4-BE49-F238E27FC236}">
                  <a16:creationId xmlns:a16="http://schemas.microsoft.com/office/drawing/2014/main" id="{A70DC3D0-7F41-FB4E-BF25-4A8051E0D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2" name="Freeform 976">
              <a:extLst>
                <a:ext uri="{FF2B5EF4-FFF2-40B4-BE49-F238E27FC236}">
                  <a16:creationId xmlns:a16="http://schemas.microsoft.com/office/drawing/2014/main" id="{00011472-61BE-7D4E-BF36-C4C4F0A5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AutoShape 977">
              <a:extLst>
                <a:ext uri="{FF2B5EF4-FFF2-40B4-BE49-F238E27FC236}">
                  <a16:creationId xmlns:a16="http://schemas.microsoft.com/office/drawing/2014/main" id="{369D2889-1BFC-A340-B67F-54F258D6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4" name="AutoShape 978">
              <a:extLst>
                <a:ext uri="{FF2B5EF4-FFF2-40B4-BE49-F238E27FC236}">
                  <a16:creationId xmlns:a16="http://schemas.microsoft.com/office/drawing/2014/main" id="{CEFA09E5-3186-4445-AD94-60C0E1519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5" name="Oval 979">
              <a:extLst>
                <a:ext uri="{FF2B5EF4-FFF2-40B4-BE49-F238E27FC236}">
                  <a16:creationId xmlns:a16="http://schemas.microsoft.com/office/drawing/2014/main" id="{9AFADA62-C3CB-594F-8048-887106427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6" name="Oval 980">
              <a:extLst>
                <a:ext uri="{FF2B5EF4-FFF2-40B4-BE49-F238E27FC236}">
                  <a16:creationId xmlns:a16="http://schemas.microsoft.com/office/drawing/2014/main" id="{C82FFABC-4C4C-6243-9D2D-3C99FBC5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7" name="Oval 981">
              <a:extLst>
                <a:ext uri="{FF2B5EF4-FFF2-40B4-BE49-F238E27FC236}">
                  <a16:creationId xmlns:a16="http://schemas.microsoft.com/office/drawing/2014/main" id="{C0EFDD4D-FB5A-6D4E-97DD-CFA89D4A9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8" name="Rectangle 982">
              <a:extLst>
                <a:ext uri="{FF2B5EF4-FFF2-40B4-BE49-F238E27FC236}">
                  <a16:creationId xmlns:a16="http://schemas.microsoft.com/office/drawing/2014/main" id="{99A1B872-581F-BE49-AADF-3A6775C16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38FF4C3-D0A2-D548-89C0-C35D3E53032F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027716F5-6A2D-404B-ADB2-50CDACB0206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3297389-072E-FE41-B64F-4D54440AB36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36323224-311B-EE47-BE36-F2BE4EA6BC7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BD802D6F-DAFD-DC41-83D1-DF0F4A2A794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2CE211BA-1FF8-2548-A6C8-5CD1E12C3E1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D363DDD6-C621-F146-B8DA-4A9DDE186BE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BB3402A2-EE9C-A240-899D-8BDF14CF432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123C752-3FFB-E84D-9E48-DBC9A9F48F37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D524F684-301C-7542-A0A4-37573182739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BF20040-D9C8-B74E-BC0D-F15797752E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79553B03-2EF0-1445-BD4E-875D98E5849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DAB927EA-DECF-FE4A-BE5D-802F016FB19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2414339B-8AC7-2444-AC70-285A203D116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AEF6DCDC-2F65-B349-B551-DC3FACF6D57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8F1EA0F6-ACA7-C443-A514-F770A383688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ECEC947-F5C8-414B-A56E-EBE5DFFEDB1C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86294923-1C02-5240-95DE-EA2186392E2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AB3674D-1CCE-274D-BF8E-CEFECF766B3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6166535-C584-C14C-9137-7498CC96E8F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17514CA1-86B8-BA44-B4A0-0CEB1F62C2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D28E726-BB5D-5644-9E9D-DEEB2E0B1FF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BDE8E149-5BA9-CB4C-9AC6-1EED7308D87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BAF1B228-D777-8846-8B1B-6476F6C2AA6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8973B1E-A991-8E45-9FF7-7AF7F179E328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A098E30-A66F-FA4D-9EE8-C0C83DE6D50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51367D4-C1D9-AF45-9A24-031126A6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C4167F2-26A6-0A41-9F23-581BB1D6E53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8AABD328-91C1-C94D-8CB5-66F9CC0DC0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23CBCA43-9398-E043-A20B-00567B73DB8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06C3D6EF-A0CB-F34C-9C57-9FA0403502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66D08B47-1DCF-994C-84EE-6C7E588A1D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FE641A-589B-7942-BC31-34CA4265ECA8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36DE3EE-811C-674F-9142-302E5E9C559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800B155-CF25-D24C-9B92-B08AAAB8313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0AEF1A2-025A-BC41-A84F-2DC3E058332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3F6F1A-FE14-8948-A78A-73AA88A44A7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B90EE21A-C2A8-0D42-B6A5-6C7D12BEBF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8A5097ED-FFBF-4544-860B-3817BA811B2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6DF62723-77FE-9247-98F5-987E793C56F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7" name="Group 850">
            <a:extLst>
              <a:ext uri="{FF2B5EF4-FFF2-40B4-BE49-F238E27FC236}">
                <a16:creationId xmlns:a16="http://schemas.microsoft.com/office/drawing/2014/main" id="{4F552D9E-30F7-A14F-B4D6-B51A5A66BDB8}"/>
              </a:ext>
            </a:extLst>
          </p:cNvPr>
          <p:cNvGrpSpPr>
            <a:grpSpLocks/>
          </p:cNvGrpSpPr>
          <p:nvPr/>
        </p:nvGrpSpPr>
        <p:grpSpPr bwMode="auto">
          <a:xfrm>
            <a:off x="7566349" y="3812814"/>
            <a:ext cx="496588" cy="96676"/>
            <a:chOff x="2199" y="955"/>
            <a:chExt cx="2547" cy="506"/>
          </a:xfrm>
        </p:grpSpPr>
        <p:sp>
          <p:nvSpPr>
            <p:cNvPr id="548" name="Freeform 851">
              <a:extLst>
                <a:ext uri="{FF2B5EF4-FFF2-40B4-BE49-F238E27FC236}">
                  <a16:creationId xmlns:a16="http://schemas.microsoft.com/office/drawing/2014/main" id="{47E21BF6-929B-3A47-8266-F43071DB4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9" name="Freeform 852">
              <a:extLst>
                <a:ext uri="{FF2B5EF4-FFF2-40B4-BE49-F238E27FC236}">
                  <a16:creationId xmlns:a16="http://schemas.microsoft.com/office/drawing/2014/main" id="{977E0CCA-A1C1-F142-8BCA-8B6415F00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0" name="Freeform 853">
              <a:extLst>
                <a:ext uri="{FF2B5EF4-FFF2-40B4-BE49-F238E27FC236}">
                  <a16:creationId xmlns:a16="http://schemas.microsoft.com/office/drawing/2014/main" id="{AFEC8E43-9448-CC47-A12E-E3D3988EA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1" name="Freeform 854">
              <a:extLst>
                <a:ext uri="{FF2B5EF4-FFF2-40B4-BE49-F238E27FC236}">
                  <a16:creationId xmlns:a16="http://schemas.microsoft.com/office/drawing/2014/main" id="{9974E21E-DE2A-F14B-9EEA-8E995ACB2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2" name="Freeform 855">
              <a:extLst>
                <a:ext uri="{FF2B5EF4-FFF2-40B4-BE49-F238E27FC236}">
                  <a16:creationId xmlns:a16="http://schemas.microsoft.com/office/drawing/2014/main" id="{526B7E0C-0C34-C149-980C-9D4078DFB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3" name="Freeform 856">
              <a:extLst>
                <a:ext uri="{FF2B5EF4-FFF2-40B4-BE49-F238E27FC236}">
                  <a16:creationId xmlns:a16="http://schemas.microsoft.com/office/drawing/2014/main" id="{8F99464E-957F-4E48-BA20-3C5D8011E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8" name="Group 850">
            <a:extLst>
              <a:ext uri="{FF2B5EF4-FFF2-40B4-BE49-F238E27FC236}">
                <a16:creationId xmlns:a16="http://schemas.microsoft.com/office/drawing/2014/main" id="{29210D43-18C8-0641-B681-3446080C3F9A}"/>
              </a:ext>
            </a:extLst>
          </p:cNvPr>
          <p:cNvGrpSpPr>
            <a:grpSpLocks/>
          </p:cNvGrpSpPr>
          <p:nvPr/>
        </p:nvGrpSpPr>
        <p:grpSpPr bwMode="auto">
          <a:xfrm>
            <a:off x="7801777" y="3327400"/>
            <a:ext cx="269073" cy="46492"/>
            <a:chOff x="2199" y="955"/>
            <a:chExt cx="2547" cy="506"/>
          </a:xfrm>
        </p:grpSpPr>
        <p:sp>
          <p:nvSpPr>
            <p:cNvPr id="597" name="Freeform 851">
              <a:extLst>
                <a:ext uri="{FF2B5EF4-FFF2-40B4-BE49-F238E27FC236}">
                  <a16:creationId xmlns:a16="http://schemas.microsoft.com/office/drawing/2014/main" id="{36DCC3D2-0891-2541-A191-1251BBEF9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8" name="Freeform 852">
              <a:extLst>
                <a:ext uri="{FF2B5EF4-FFF2-40B4-BE49-F238E27FC236}">
                  <a16:creationId xmlns:a16="http://schemas.microsoft.com/office/drawing/2014/main" id="{D5277460-B4E3-524F-9433-384917AEC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9" name="Freeform 853">
              <a:extLst>
                <a:ext uri="{FF2B5EF4-FFF2-40B4-BE49-F238E27FC236}">
                  <a16:creationId xmlns:a16="http://schemas.microsoft.com/office/drawing/2014/main" id="{B805595D-4D0C-7944-A9AD-4D3ADF561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0" name="Freeform 854">
              <a:extLst>
                <a:ext uri="{FF2B5EF4-FFF2-40B4-BE49-F238E27FC236}">
                  <a16:creationId xmlns:a16="http://schemas.microsoft.com/office/drawing/2014/main" id="{E00F00F5-C22C-9E4F-AD64-60E1AB2F4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1" name="Freeform 855">
              <a:extLst>
                <a:ext uri="{FF2B5EF4-FFF2-40B4-BE49-F238E27FC236}">
                  <a16:creationId xmlns:a16="http://schemas.microsoft.com/office/drawing/2014/main" id="{91BD7366-39AE-8B41-B7C8-842550369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2" name="Freeform 856">
              <a:extLst>
                <a:ext uri="{FF2B5EF4-FFF2-40B4-BE49-F238E27FC236}">
                  <a16:creationId xmlns:a16="http://schemas.microsoft.com/office/drawing/2014/main" id="{7FC3F21F-3A7A-BD48-A40A-00C122D98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03" name="Group 850">
            <a:extLst>
              <a:ext uri="{FF2B5EF4-FFF2-40B4-BE49-F238E27FC236}">
                <a16:creationId xmlns:a16="http://schemas.microsoft.com/office/drawing/2014/main" id="{BE7F245F-72C2-A043-82DE-6C0AE3E66523}"/>
              </a:ext>
            </a:extLst>
          </p:cNvPr>
          <p:cNvGrpSpPr>
            <a:grpSpLocks/>
          </p:cNvGrpSpPr>
          <p:nvPr/>
        </p:nvGrpSpPr>
        <p:grpSpPr bwMode="auto">
          <a:xfrm>
            <a:off x="7493802" y="3422650"/>
            <a:ext cx="269073" cy="46492"/>
            <a:chOff x="2199" y="955"/>
            <a:chExt cx="2547" cy="506"/>
          </a:xfrm>
        </p:grpSpPr>
        <p:sp>
          <p:nvSpPr>
            <p:cNvPr id="604" name="Freeform 851">
              <a:extLst>
                <a:ext uri="{FF2B5EF4-FFF2-40B4-BE49-F238E27FC236}">
                  <a16:creationId xmlns:a16="http://schemas.microsoft.com/office/drawing/2014/main" id="{B712963A-1E2A-3643-B5C3-4E552B192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5" name="Freeform 852">
              <a:extLst>
                <a:ext uri="{FF2B5EF4-FFF2-40B4-BE49-F238E27FC236}">
                  <a16:creationId xmlns:a16="http://schemas.microsoft.com/office/drawing/2014/main" id="{470DE5CF-9167-9246-A722-9E8442274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6" name="Freeform 853">
              <a:extLst>
                <a:ext uri="{FF2B5EF4-FFF2-40B4-BE49-F238E27FC236}">
                  <a16:creationId xmlns:a16="http://schemas.microsoft.com/office/drawing/2014/main" id="{BD37A15B-27DE-5640-BDCC-45492602C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7" name="Freeform 854">
              <a:extLst>
                <a:ext uri="{FF2B5EF4-FFF2-40B4-BE49-F238E27FC236}">
                  <a16:creationId xmlns:a16="http://schemas.microsoft.com/office/drawing/2014/main" id="{8F353A5D-F3B9-A24E-A816-361069C5B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8" name="Freeform 855">
              <a:extLst>
                <a:ext uri="{FF2B5EF4-FFF2-40B4-BE49-F238E27FC236}">
                  <a16:creationId xmlns:a16="http://schemas.microsoft.com/office/drawing/2014/main" id="{2A37387A-9AD7-7347-9B59-5E3423DC0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9" name="Freeform 856">
              <a:extLst>
                <a:ext uri="{FF2B5EF4-FFF2-40B4-BE49-F238E27FC236}">
                  <a16:creationId xmlns:a16="http://schemas.microsoft.com/office/drawing/2014/main" id="{EE58E058-DE5E-E74A-88A3-CEE247A6F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10" name="Group 850">
            <a:extLst>
              <a:ext uri="{FF2B5EF4-FFF2-40B4-BE49-F238E27FC236}">
                <a16:creationId xmlns:a16="http://schemas.microsoft.com/office/drawing/2014/main" id="{E3F84402-6524-194E-A94B-4A0A73FB3611}"/>
              </a:ext>
            </a:extLst>
          </p:cNvPr>
          <p:cNvGrpSpPr>
            <a:grpSpLocks/>
          </p:cNvGrpSpPr>
          <p:nvPr/>
        </p:nvGrpSpPr>
        <p:grpSpPr bwMode="auto">
          <a:xfrm>
            <a:off x="7439349" y="2355850"/>
            <a:ext cx="399726" cy="74090"/>
            <a:chOff x="2199" y="955"/>
            <a:chExt cx="2547" cy="506"/>
          </a:xfrm>
        </p:grpSpPr>
        <p:sp>
          <p:nvSpPr>
            <p:cNvPr id="611" name="Freeform 851">
              <a:extLst>
                <a:ext uri="{FF2B5EF4-FFF2-40B4-BE49-F238E27FC236}">
                  <a16:creationId xmlns:a16="http://schemas.microsoft.com/office/drawing/2014/main" id="{1E84A0F2-859D-ED43-B462-FB6DCAD4E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2" name="Freeform 852">
              <a:extLst>
                <a:ext uri="{FF2B5EF4-FFF2-40B4-BE49-F238E27FC236}">
                  <a16:creationId xmlns:a16="http://schemas.microsoft.com/office/drawing/2014/main" id="{F5ACD2B7-2AE4-D246-A087-5ECDBCFE3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Freeform 853">
              <a:extLst>
                <a:ext uri="{FF2B5EF4-FFF2-40B4-BE49-F238E27FC236}">
                  <a16:creationId xmlns:a16="http://schemas.microsoft.com/office/drawing/2014/main" id="{759F9135-879C-BF4F-AFC5-818266E32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4" name="Freeform 854">
              <a:extLst>
                <a:ext uri="{FF2B5EF4-FFF2-40B4-BE49-F238E27FC236}">
                  <a16:creationId xmlns:a16="http://schemas.microsoft.com/office/drawing/2014/main" id="{6CCBF41C-B507-F94D-948A-DE3FCE8B0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5" name="Freeform 855">
              <a:extLst>
                <a:ext uri="{FF2B5EF4-FFF2-40B4-BE49-F238E27FC236}">
                  <a16:creationId xmlns:a16="http://schemas.microsoft.com/office/drawing/2014/main" id="{F49FB24E-6FA4-654E-852C-85E4BB855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6" name="Freeform 856">
              <a:extLst>
                <a:ext uri="{FF2B5EF4-FFF2-40B4-BE49-F238E27FC236}">
                  <a16:creationId xmlns:a16="http://schemas.microsoft.com/office/drawing/2014/main" id="{BC5E9B76-5823-534D-A665-5761962C2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24" name="Group 850">
            <a:extLst>
              <a:ext uri="{FF2B5EF4-FFF2-40B4-BE49-F238E27FC236}">
                <a16:creationId xmlns:a16="http://schemas.microsoft.com/office/drawing/2014/main" id="{D967DD69-1C1F-4942-88FF-DBC278423524}"/>
              </a:ext>
            </a:extLst>
          </p:cNvPr>
          <p:cNvGrpSpPr>
            <a:grpSpLocks/>
          </p:cNvGrpSpPr>
          <p:nvPr/>
        </p:nvGrpSpPr>
        <p:grpSpPr bwMode="auto">
          <a:xfrm>
            <a:off x="7756849" y="1863725"/>
            <a:ext cx="399726" cy="74090"/>
            <a:chOff x="2199" y="955"/>
            <a:chExt cx="2547" cy="506"/>
          </a:xfrm>
        </p:grpSpPr>
        <p:sp>
          <p:nvSpPr>
            <p:cNvPr id="625" name="Freeform 851">
              <a:extLst>
                <a:ext uri="{FF2B5EF4-FFF2-40B4-BE49-F238E27FC236}">
                  <a16:creationId xmlns:a16="http://schemas.microsoft.com/office/drawing/2014/main" id="{C0A1A462-018A-7347-8CBD-7006888DF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6" name="Freeform 852">
              <a:extLst>
                <a:ext uri="{FF2B5EF4-FFF2-40B4-BE49-F238E27FC236}">
                  <a16:creationId xmlns:a16="http://schemas.microsoft.com/office/drawing/2014/main" id="{22F09480-8DE6-5D4E-A19F-5BA801D7A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7" name="Freeform 853">
              <a:extLst>
                <a:ext uri="{FF2B5EF4-FFF2-40B4-BE49-F238E27FC236}">
                  <a16:creationId xmlns:a16="http://schemas.microsoft.com/office/drawing/2014/main" id="{53F1DF53-28BC-264A-BBA0-4D802EB02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8" name="Freeform 854">
              <a:extLst>
                <a:ext uri="{FF2B5EF4-FFF2-40B4-BE49-F238E27FC236}">
                  <a16:creationId xmlns:a16="http://schemas.microsoft.com/office/drawing/2014/main" id="{61608420-02E2-254C-ACD1-27ABB5ED1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9" name="Freeform 855">
              <a:extLst>
                <a:ext uri="{FF2B5EF4-FFF2-40B4-BE49-F238E27FC236}">
                  <a16:creationId xmlns:a16="http://schemas.microsoft.com/office/drawing/2014/main" id="{0670B0D6-0581-E44E-ADBE-91BB69BB5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0" name="Freeform 856">
              <a:extLst>
                <a:ext uri="{FF2B5EF4-FFF2-40B4-BE49-F238E27FC236}">
                  <a16:creationId xmlns:a16="http://schemas.microsoft.com/office/drawing/2014/main" id="{AD6F69E6-2C1F-CC46-A5B9-D1AC96F68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1" name="Group 850">
            <a:extLst>
              <a:ext uri="{FF2B5EF4-FFF2-40B4-BE49-F238E27FC236}">
                <a16:creationId xmlns:a16="http://schemas.microsoft.com/office/drawing/2014/main" id="{62F6DC99-EDA6-6948-A435-6A965BBBDC7F}"/>
              </a:ext>
            </a:extLst>
          </p:cNvPr>
          <p:cNvGrpSpPr>
            <a:grpSpLocks/>
          </p:cNvGrpSpPr>
          <p:nvPr/>
        </p:nvGrpSpPr>
        <p:grpSpPr bwMode="auto">
          <a:xfrm>
            <a:off x="8709349" y="2057400"/>
            <a:ext cx="399726" cy="74090"/>
            <a:chOff x="2199" y="955"/>
            <a:chExt cx="2547" cy="506"/>
          </a:xfrm>
        </p:grpSpPr>
        <p:sp>
          <p:nvSpPr>
            <p:cNvPr id="632" name="Freeform 851">
              <a:extLst>
                <a:ext uri="{FF2B5EF4-FFF2-40B4-BE49-F238E27FC236}">
                  <a16:creationId xmlns:a16="http://schemas.microsoft.com/office/drawing/2014/main" id="{9E06E7BD-A2EF-5A4E-A34B-606CF6385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3" name="Freeform 852">
              <a:extLst>
                <a:ext uri="{FF2B5EF4-FFF2-40B4-BE49-F238E27FC236}">
                  <a16:creationId xmlns:a16="http://schemas.microsoft.com/office/drawing/2014/main" id="{A8B52BE3-CB73-904C-84C5-EB4ED3470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4" name="Freeform 853">
              <a:extLst>
                <a:ext uri="{FF2B5EF4-FFF2-40B4-BE49-F238E27FC236}">
                  <a16:creationId xmlns:a16="http://schemas.microsoft.com/office/drawing/2014/main" id="{13C0497F-B26E-6347-8A3D-7B1091C04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Freeform 854">
              <a:extLst>
                <a:ext uri="{FF2B5EF4-FFF2-40B4-BE49-F238E27FC236}">
                  <a16:creationId xmlns:a16="http://schemas.microsoft.com/office/drawing/2014/main" id="{D5A7D90C-8586-EC4C-B8AE-53ADC2C0E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6" name="Freeform 855">
              <a:extLst>
                <a:ext uri="{FF2B5EF4-FFF2-40B4-BE49-F238E27FC236}">
                  <a16:creationId xmlns:a16="http://schemas.microsoft.com/office/drawing/2014/main" id="{C7871F0A-571C-A942-9C96-20D90FBDB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7" name="Freeform 856">
              <a:extLst>
                <a:ext uri="{FF2B5EF4-FFF2-40B4-BE49-F238E27FC236}">
                  <a16:creationId xmlns:a16="http://schemas.microsoft.com/office/drawing/2014/main" id="{A1A01D86-638D-3644-B20B-066BDFC41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8" name="Group 850">
            <a:extLst>
              <a:ext uri="{FF2B5EF4-FFF2-40B4-BE49-F238E27FC236}">
                <a16:creationId xmlns:a16="http://schemas.microsoft.com/office/drawing/2014/main" id="{C59EF036-7544-CD4B-98C5-190F592891A5}"/>
              </a:ext>
            </a:extLst>
          </p:cNvPr>
          <p:cNvGrpSpPr>
            <a:grpSpLocks/>
          </p:cNvGrpSpPr>
          <p:nvPr/>
        </p:nvGrpSpPr>
        <p:grpSpPr bwMode="auto">
          <a:xfrm>
            <a:off x="8639499" y="2320925"/>
            <a:ext cx="399726" cy="74090"/>
            <a:chOff x="2199" y="955"/>
            <a:chExt cx="2547" cy="506"/>
          </a:xfrm>
        </p:grpSpPr>
        <p:sp>
          <p:nvSpPr>
            <p:cNvPr id="639" name="Freeform 851">
              <a:extLst>
                <a:ext uri="{FF2B5EF4-FFF2-40B4-BE49-F238E27FC236}">
                  <a16:creationId xmlns:a16="http://schemas.microsoft.com/office/drawing/2014/main" id="{F5A6E6AF-D117-5E41-8785-04B0EC2CA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0" name="Freeform 852">
              <a:extLst>
                <a:ext uri="{FF2B5EF4-FFF2-40B4-BE49-F238E27FC236}">
                  <a16:creationId xmlns:a16="http://schemas.microsoft.com/office/drawing/2014/main" id="{8595B388-6685-8E4F-BDEB-FA923F291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1" name="Freeform 853">
              <a:extLst>
                <a:ext uri="{FF2B5EF4-FFF2-40B4-BE49-F238E27FC236}">
                  <a16:creationId xmlns:a16="http://schemas.microsoft.com/office/drawing/2014/main" id="{C4382DCB-82DC-E84A-BABC-A28B22D1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2" name="Freeform 854">
              <a:extLst>
                <a:ext uri="{FF2B5EF4-FFF2-40B4-BE49-F238E27FC236}">
                  <a16:creationId xmlns:a16="http://schemas.microsoft.com/office/drawing/2014/main" id="{8582F608-341E-2B44-81DA-A22C72A0D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3" name="Freeform 855">
              <a:extLst>
                <a:ext uri="{FF2B5EF4-FFF2-40B4-BE49-F238E27FC236}">
                  <a16:creationId xmlns:a16="http://schemas.microsoft.com/office/drawing/2014/main" id="{E9219FD5-AC73-0E49-9022-03637106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4" name="Freeform 856">
              <a:extLst>
                <a:ext uri="{FF2B5EF4-FFF2-40B4-BE49-F238E27FC236}">
                  <a16:creationId xmlns:a16="http://schemas.microsoft.com/office/drawing/2014/main" id="{FF2B6185-8996-9D4A-95D8-B325E76BC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5" name="Group 850">
            <a:extLst>
              <a:ext uri="{FF2B5EF4-FFF2-40B4-BE49-F238E27FC236}">
                <a16:creationId xmlns:a16="http://schemas.microsoft.com/office/drawing/2014/main" id="{C8198E09-7653-3F45-A431-F592CB853548}"/>
              </a:ext>
            </a:extLst>
          </p:cNvPr>
          <p:cNvGrpSpPr>
            <a:grpSpLocks/>
          </p:cNvGrpSpPr>
          <p:nvPr/>
        </p:nvGrpSpPr>
        <p:grpSpPr bwMode="auto">
          <a:xfrm>
            <a:off x="9245924" y="5476874"/>
            <a:ext cx="450526" cy="96315"/>
            <a:chOff x="2199" y="955"/>
            <a:chExt cx="2547" cy="506"/>
          </a:xfrm>
        </p:grpSpPr>
        <p:sp>
          <p:nvSpPr>
            <p:cNvPr id="646" name="Freeform 851">
              <a:extLst>
                <a:ext uri="{FF2B5EF4-FFF2-40B4-BE49-F238E27FC236}">
                  <a16:creationId xmlns:a16="http://schemas.microsoft.com/office/drawing/2014/main" id="{6E92E888-DA5C-8D45-96AD-D6A2E1164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7" name="Freeform 852">
              <a:extLst>
                <a:ext uri="{FF2B5EF4-FFF2-40B4-BE49-F238E27FC236}">
                  <a16:creationId xmlns:a16="http://schemas.microsoft.com/office/drawing/2014/main" id="{2754A16A-D74F-2C40-93DA-A9EAC7806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8" name="Freeform 853">
              <a:extLst>
                <a:ext uri="{FF2B5EF4-FFF2-40B4-BE49-F238E27FC236}">
                  <a16:creationId xmlns:a16="http://schemas.microsoft.com/office/drawing/2014/main" id="{B78947A0-D91C-E742-8A54-40B58A0EA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9" name="Freeform 854">
              <a:extLst>
                <a:ext uri="{FF2B5EF4-FFF2-40B4-BE49-F238E27FC236}">
                  <a16:creationId xmlns:a16="http://schemas.microsoft.com/office/drawing/2014/main" id="{A3BC268E-C50E-F64F-A6DD-882908504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0" name="Freeform 855">
              <a:extLst>
                <a:ext uri="{FF2B5EF4-FFF2-40B4-BE49-F238E27FC236}">
                  <a16:creationId xmlns:a16="http://schemas.microsoft.com/office/drawing/2014/main" id="{C609CF41-4A74-014E-A94A-F5C707D31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1" name="Freeform 856">
              <a:extLst>
                <a:ext uri="{FF2B5EF4-FFF2-40B4-BE49-F238E27FC236}">
                  <a16:creationId xmlns:a16="http://schemas.microsoft.com/office/drawing/2014/main" id="{6E8FDB88-4766-E44A-8E83-FA0CEA828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52" name="Group 850">
            <a:extLst>
              <a:ext uri="{FF2B5EF4-FFF2-40B4-BE49-F238E27FC236}">
                <a16:creationId xmlns:a16="http://schemas.microsoft.com/office/drawing/2014/main" id="{D8195E5E-B336-324B-8B0B-ACC4CA2C6E80}"/>
              </a:ext>
            </a:extLst>
          </p:cNvPr>
          <p:cNvGrpSpPr>
            <a:grpSpLocks/>
          </p:cNvGrpSpPr>
          <p:nvPr/>
        </p:nvGrpSpPr>
        <p:grpSpPr bwMode="auto">
          <a:xfrm>
            <a:off x="9195602" y="5857875"/>
            <a:ext cx="230973" cy="45719"/>
            <a:chOff x="2199" y="955"/>
            <a:chExt cx="2547" cy="506"/>
          </a:xfrm>
        </p:grpSpPr>
        <p:sp>
          <p:nvSpPr>
            <p:cNvPr id="653" name="Freeform 851">
              <a:extLst>
                <a:ext uri="{FF2B5EF4-FFF2-40B4-BE49-F238E27FC236}">
                  <a16:creationId xmlns:a16="http://schemas.microsoft.com/office/drawing/2014/main" id="{D70C4FD5-7449-EB41-AE91-674A29E48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852">
              <a:extLst>
                <a:ext uri="{FF2B5EF4-FFF2-40B4-BE49-F238E27FC236}">
                  <a16:creationId xmlns:a16="http://schemas.microsoft.com/office/drawing/2014/main" id="{A43D749A-E763-1A49-ABFC-3F8866DC1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853">
              <a:extLst>
                <a:ext uri="{FF2B5EF4-FFF2-40B4-BE49-F238E27FC236}">
                  <a16:creationId xmlns:a16="http://schemas.microsoft.com/office/drawing/2014/main" id="{1984E37F-68A6-AE44-9F93-DD410B4FB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854">
              <a:extLst>
                <a:ext uri="{FF2B5EF4-FFF2-40B4-BE49-F238E27FC236}">
                  <a16:creationId xmlns:a16="http://schemas.microsoft.com/office/drawing/2014/main" id="{F1E5C680-79A8-FE44-84E3-2153EA200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855">
              <a:extLst>
                <a:ext uri="{FF2B5EF4-FFF2-40B4-BE49-F238E27FC236}">
                  <a16:creationId xmlns:a16="http://schemas.microsoft.com/office/drawing/2014/main" id="{10AB1C0F-439F-734D-9512-EB095894F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856">
              <a:extLst>
                <a:ext uri="{FF2B5EF4-FFF2-40B4-BE49-F238E27FC236}">
                  <a16:creationId xmlns:a16="http://schemas.microsoft.com/office/drawing/2014/main" id="{E674261C-9C74-1045-A006-34903B78C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59" name="Group 850">
            <a:extLst>
              <a:ext uri="{FF2B5EF4-FFF2-40B4-BE49-F238E27FC236}">
                <a16:creationId xmlns:a16="http://schemas.microsoft.com/office/drawing/2014/main" id="{085C02C9-1A7F-0642-B79C-6EDB2FE9C908}"/>
              </a:ext>
            </a:extLst>
          </p:cNvPr>
          <p:cNvGrpSpPr>
            <a:grpSpLocks/>
          </p:cNvGrpSpPr>
          <p:nvPr/>
        </p:nvGrpSpPr>
        <p:grpSpPr bwMode="auto">
          <a:xfrm>
            <a:off x="9538502" y="5794375"/>
            <a:ext cx="230973" cy="45719"/>
            <a:chOff x="2199" y="955"/>
            <a:chExt cx="2547" cy="506"/>
          </a:xfrm>
        </p:grpSpPr>
        <p:sp>
          <p:nvSpPr>
            <p:cNvPr id="660" name="Freeform 851">
              <a:extLst>
                <a:ext uri="{FF2B5EF4-FFF2-40B4-BE49-F238E27FC236}">
                  <a16:creationId xmlns:a16="http://schemas.microsoft.com/office/drawing/2014/main" id="{9C005DC5-E020-664D-90A8-D62468BEA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852">
              <a:extLst>
                <a:ext uri="{FF2B5EF4-FFF2-40B4-BE49-F238E27FC236}">
                  <a16:creationId xmlns:a16="http://schemas.microsoft.com/office/drawing/2014/main" id="{51687CFF-3135-3B4D-B333-BB62A87BF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853">
              <a:extLst>
                <a:ext uri="{FF2B5EF4-FFF2-40B4-BE49-F238E27FC236}">
                  <a16:creationId xmlns:a16="http://schemas.microsoft.com/office/drawing/2014/main" id="{C7F3B199-2EBF-AE46-B38B-543EED8CF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854">
              <a:extLst>
                <a:ext uri="{FF2B5EF4-FFF2-40B4-BE49-F238E27FC236}">
                  <a16:creationId xmlns:a16="http://schemas.microsoft.com/office/drawing/2014/main" id="{1A13A5D2-6717-724F-9FA9-7AE0BB5F6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855">
              <a:extLst>
                <a:ext uri="{FF2B5EF4-FFF2-40B4-BE49-F238E27FC236}">
                  <a16:creationId xmlns:a16="http://schemas.microsoft.com/office/drawing/2014/main" id="{4E9B1CE6-94BA-CB4A-BAA3-20583CDAE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856">
              <a:extLst>
                <a:ext uri="{FF2B5EF4-FFF2-40B4-BE49-F238E27FC236}">
                  <a16:creationId xmlns:a16="http://schemas.microsoft.com/office/drawing/2014/main" id="{F15D2A24-844D-7345-AF84-FEA40BD35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6" name="Group 817">
            <a:extLst>
              <a:ext uri="{FF2B5EF4-FFF2-40B4-BE49-F238E27FC236}">
                <a16:creationId xmlns:a16="http://schemas.microsoft.com/office/drawing/2014/main" id="{5B996586-264C-3643-9E41-3632345BFB87}"/>
              </a:ext>
            </a:extLst>
          </p:cNvPr>
          <p:cNvGrpSpPr>
            <a:grpSpLocks/>
          </p:cNvGrpSpPr>
          <p:nvPr/>
        </p:nvGrpSpPr>
        <p:grpSpPr bwMode="auto">
          <a:xfrm>
            <a:off x="7975063" y="2094561"/>
            <a:ext cx="466245" cy="434369"/>
            <a:chOff x="2920" y="1424"/>
            <a:chExt cx="326" cy="320"/>
          </a:xfrm>
        </p:grpSpPr>
        <p:sp>
          <p:nvSpPr>
            <p:cNvPr id="667" name="Oval 818">
              <a:extLst>
                <a:ext uri="{FF2B5EF4-FFF2-40B4-BE49-F238E27FC236}">
                  <a16:creationId xmlns:a16="http://schemas.microsoft.com/office/drawing/2014/main" id="{AA4661F1-54B8-A146-BC66-9B5A3CD27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" y="1445"/>
              <a:ext cx="326" cy="2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68" name="Group 819">
              <a:extLst>
                <a:ext uri="{FF2B5EF4-FFF2-40B4-BE49-F238E27FC236}">
                  <a16:creationId xmlns:a16="http://schemas.microsoft.com/office/drawing/2014/main" id="{1686DBB0-11C0-D34B-972B-2CCF69324C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9" y="1424"/>
              <a:ext cx="265" cy="280"/>
              <a:chOff x="2949" y="1424"/>
              <a:chExt cx="265" cy="280"/>
            </a:xfrm>
          </p:grpSpPr>
          <p:sp>
            <p:nvSpPr>
              <p:cNvPr id="670" name="Oval 820">
                <a:extLst>
                  <a:ext uri="{FF2B5EF4-FFF2-40B4-BE49-F238E27FC236}">
                    <a16:creationId xmlns:a16="http://schemas.microsoft.com/office/drawing/2014/main" id="{65562299-A7B0-E748-8DA9-F125E00B9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Oval 821">
                <a:extLst>
                  <a:ext uri="{FF2B5EF4-FFF2-40B4-BE49-F238E27FC236}">
                    <a16:creationId xmlns:a16="http://schemas.microsoft.com/office/drawing/2014/main" id="{4C2D7ED2-03EA-DD40-B7CA-8CF81250D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2" name="Oval 822">
                <a:extLst>
                  <a:ext uri="{FF2B5EF4-FFF2-40B4-BE49-F238E27FC236}">
                    <a16:creationId xmlns:a16="http://schemas.microsoft.com/office/drawing/2014/main" id="{52DEB089-EF3D-7E47-9DFD-BCE7FFF4F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3" name="Oval 823">
                <a:extLst>
                  <a:ext uri="{FF2B5EF4-FFF2-40B4-BE49-F238E27FC236}">
                    <a16:creationId xmlns:a16="http://schemas.microsoft.com/office/drawing/2014/main" id="{27812B4C-C2A3-A34E-8C48-C8022BA5C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4" name="Freeform 824">
                <a:extLst>
                  <a:ext uri="{FF2B5EF4-FFF2-40B4-BE49-F238E27FC236}">
                    <a16:creationId xmlns:a16="http://schemas.microsoft.com/office/drawing/2014/main" id="{A83A4BD2-C0FC-0243-9444-4BE1DEF5443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9" name="Freeform 825">
              <a:extLst>
                <a:ext uri="{FF2B5EF4-FFF2-40B4-BE49-F238E27FC236}">
                  <a16:creationId xmlns:a16="http://schemas.microsoft.com/office/drawing/2014/main" id="{88940FE6-2121-E047-B5D1-709EEEA5D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" y="1615"/>
              <a:ext cx="178" cy="12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7" name="Group 783">
            <a:extLst>
              <a:ext uri="{FF2B5EF4-FFF2-40B4-BE49-F238E27FC236}">
                <a16:creationId xmlns:a16="http://schemas.microsoft.com/office/drawing/2014/main" id="{D14ED3CD-0929-5445-B9CD-FC1AEB08F0F0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88" name="Line 270">
              <a:extLst>
                <a:ext uri="{FF2B5EF4-FFF2-40B4-BE49-F238E27FC236}">
                  <a16:creationId xmlns:a16="http://schemas.microsoft.com/office/drawing/2014/main" id="{7ABD4004-114C-724F-BAC3-6F9DA6DE1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 271">
              <a:extLst>
                <a:ext uri="{FF2B5EF4-FFF2-40B4-BE49-F238E27FC236}">
                  <a16:creationId xmlns:a16="http://schemas.microsoft.com/office/drawing/2014/main" id="{1A244344-E514-B64F-9963-6369BD9BE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272">
              <a:extLst>
                <a:ext uri="{FF2B5EF4-FFF2-40B4-BE49-F238E27FC236}">
                  <a16:creationId xmlns:a16="http://schemas.microsoft.com/office/drawing/2014/main" id="{EB3A4111-A6F1-154E-9274-6BFFCDBAB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Line 273">
              <a:extLst>
                <a:ext uri="{FF2B5EF4-FFF2-40B4-BE49-F238E27FC236}">
                  <a16:creationId xmlns:a16="http://schemas.microsoft.com/office/drawing/2014/main" id="{714583CC-4366-B448-8BCD-BEB3688ECA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Line 274">
              <a:extLst>
                <a:ext uri="{FF2B5EF4-FFF2-40B4-BE49-F238E27FC236}">
                  <a16:creationId xmlns:a16="http://schemas.microsoft.com/office/drawing/2014/main" id="{06696B02-1354-964A-892D-7D1A072DD3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Line 275">
              <a:extLst>
                <a:ext uri="{FF2B5EF4-FFF2-40B4-BE49-F238E27FC236}">
                  <a16:creationId xmlns:a16="http://schemas.microsoft.com/office/drawing/2014/main" id="{C744D6E3-66B2-4349-A4C7-A96CCC727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Line 276">
              <a:extLst>
                <a:ext uri="{FF2B5EF4-FFF2-40B4-BE49-F238E27FC236}">
                  <a16:creationId xmlns:a16="http://schemas.microsoft.com/office/drawing/2014/main" id="{9AD49573-21B8-594C-A124-75FF6787F5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Line 277">
              <a:extLst>
                <a:ext uri="{FF2B5EF4-FFF2-40B4-BE49-F238E27FC236}">
                  <a16:creationId xmlns:a16="http://schemas.microsoft.com/office/drawing/2014/main" id="{F5B9977B-7FCA-934E-8672-B6E02820B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Line 278">
              <a:extLst>
                <a:ext uri="{FF2B5EF4-FFF2-40B4-BE49-F238E27FC236}">
                  <a16:creationId xmlns:a16="http://schemas.microsoft.com/office/drawing/2014/main" id="{90BBE456-8113-E140-9697-13DE1099C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Line 279">
              <a:extLst>
                <a:ext uri="{FF2B5EF4-FFF2-40B4-BE49-F238E27FC236}">
                  <a16:creationId xmlns:a16="http://schemas.microsoft.com/office/drawing/2014/main" id="{8B179862-B59B-0340-81D5-D6460EDA6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Line 280">
              <a:extLst>
                <a:ext uri="{FF2B5EF4-FFF2-40B4-BE49-F238E27FC236}">
                  <a16:creationId xmlns:a16="http://schemas.microsoft.com/office/drawing/2014/main" id="{5E3E4AF0-3A1E-634F-B106-0E1BAE9326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Line 281">
              <a:extLst>
                <a:ext uri="{FF2B5EF4-FFF2-40B4-BE49-F238E27FC236}">
                  <a16:creationId xmlns:a16="http://schemas.microsoft.com/office/drawing/2014/main" id="{51EBD3A2-D943-F443-A868-FD6059B0D7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Line 282">
              <a:extLst>
                <a:ext uri="{FF2B5EF4-FFF2-40B4-BE49-F238E27FC236}">
                  <a16:creationId xmlns:a16="http://schemas.microsoft.com/office/drawing/2014/main" id="{CE35DACD-3834-3A4F-BF5D-05FD16494C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Line 283">
              <a:extLst>
                <a:ext uri="{FF2B5EF4-FFF2-40B4-BE49-F238E27FC236}">
                  <a16:creationId xmlns:a16="http://schemas.microsoft.com/office/drawing/2014/main" id="{F225C514-F00F-374D-A3A6-0E00BBF2AB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Line 284">
              <a:extLst>
                <a:ext uri="{FF2B5EF4-FFF2-40B4-BE49-F238E27FC236}">
                  <a16:creationId xmlns:a16="http://schemas.microsoft.com/office/drawing/2014/main" id="{5AB5EE34-E853-4349-982D-7BA8A0223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5" name="Group 674">
            <a:extLst>
              <a:ext uri="{FF2B5EF4-FFF2-40B4-BE49-F238E27FC236}">
                <a16:creationId xmlns:a16="http://schemas.microsoft.com/office/drawing/2014/main" id="{CAA0DAAC-D388-5E4E-8B1F-AA359B358F91}"/>
              </a:ext>
            </a:extLst>
          </p:cNvPr>
          <p:cNvGrpSpPr/>
          <p:nvPr/>
        </p:nvGrpSpPr>
        <p:grpSpPr>
          <a:xfrm>
            <a:off x="9885167" y="5352639"/>
            <a:ext cx="309187" cy="167750"/>
            <a:chOff x="3668110" y="2448910"/>
            <a:chExt cx="3794234" cy="2165130"/>
          </a:xfrm>
        </p:grpSpPr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46F75940-BD62-504A-8C73-FDDA0A3399A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B68551CE-211F-A242-AF0E-8E6622E334DD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8" name="Group 677">
              <a:extLst>
                <a:ext uri="{FF2B5EF4-FFF2-40B4-BE49-F238E27FC236}">
                  <a16:creationId xmlns:a16="http://schemas.microsoft.com/office/drawing/2014/main" id="{074BFC43-A3A5-964D-8135-081414E76B2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679" name="Freeform 678">
                <a:extLst>
                  <a:ext uri="{FF2B5EF4-FFF2-40B4-BE49-F238E27FC236}">
                    <a16:creationId xmlns:a16="http://schemas.microsoft.com/office/drawing/2014/main" id="{1EEBCE37-5065-464B-A991-2B6D4416248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0" name="Freeform 679">
                <a:extLst>
                  <a:ext uri="{FF2B5EF4-FFF2-40B4-BE49-F238E27FC236}">
                    <a16:creationId xmlns:a16="http://schemas.microsoft.com/office/drawing/2014/main" id="{1119C91B-532D-914D-A174-D49B02868A2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1" name="Freeform 680">
                <a:extLst>
                  <a:ext uri="{FF2B5EF4-FFF2-40B4-BE49-F238E27FC236}">
                    <a16:creationId xmlns:a16="http://schemas.microsoft.com/office/drawing/2014/main" id="{201345D5-2C2E-D144-AAB9-B54FD240A64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2" name="Freeform 681">
                <a:extLst>
                  <a:ext uri="{FF2B5EF4-FFF2-40B4-BE49-F238E27FC236}">
                    <a16:creationId xmlns:a16="http://schemas.microsoft.com/office/drawing/2014/main" id="{6040CCAF-188D-9140-80B6-CA6A424D689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EC86A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83" name="Text Box 467">
            <a:extLst>
              <a:ext uri="{FF2B5EF4-FFF2-40B4-BE49-F238E27FC236}">
                <a16:creationId xmlns:a16="http://schemas.microsoft.com/office/drawing/2014/main" id="{1E3B9681-8FF1-EC4D-B168-3EC992789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516" y="5368348"/>
            <a:ext cx="6052568" cy="103412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lớp liên kết </a:t>
            </a:r>
            <a:r>
              <a:rPr kumimoji="0" lang="vi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có nhiệm</a:t>
            </a:r>
            <a:r>
              <a:rPr kumimoji="0" lang="en-SG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SG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vụ</a:t>
            </a:r>
            <a:r>
              <a:rPr kumimoji="0" lang="en-SG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vi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chuyển datagram</a:t>
            </a:r>
            <a:endParaRPr kumimoji="0" lang="en-SG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ＭＳ Ｐゴシック" charset="0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từ một nút</a:t>
            </a:r>
            <a:r>
              <a:rPr kumimoji="0" lang="en-SG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vi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đến</a:t>
            </a:r>
            <a:r>
              <a:rPr kumimoji="0" lang="en-SG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SG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một</a:t>
            </a:r>
            <a:r>
              <a:rPr kumimoji="0" lang="vi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nút </a:t>
            </a:r>
            <a:r>
              <a:rPr kumimoji="0" lang="vi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liền kề vật lý </a:t>
            </a:r>
            <a:r>
              <a:rPr kumimoji="0" lang="vi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qua một </a:t>
            </a:r>
            <a:r>
              <a:rPr kumimoji="0" lang="en-SG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đường</a:t>
            </a:r>
            <a:r>
              <a:rPr kumimoji="0" lang="en-SG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SG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liên</a:t>
            </a:r>
            <a:r>
              <a:rPr kumimoji="0" lang="en-SG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 </a:t>
            </a:r>
            <a:r>
              <a:rPr kumimoji="0" lang="en-SG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+mn-cs"/>
              </a:rPr>
              <a:t>kết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ＭＳ Ｐゴシック" charset="0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D408BE-7166-1A47-AA93-D02ED37AA439}"/>
              </a:ext>
            </a:extLst>
          </p:cNvPr>
          <p:cNvSpPr/>
          <p:nvPr/>
        </p:nvSpPr>
        <p:spPr>
          <a:xfrm>
            <a:off x="621792" y="5320145"/>
            <a:ext cx="6072883" cy="12330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AAB82-6652-6B76-F055-36E090CE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9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Định tuyến đến </a:t>
            </a:r>
            <a:r>
              <a:rPr lang="en-SG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nút</a:t>
            </a:r>
            <a:r>
              <a:rPr lang="en-SG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</a:t>
            </a:r>
            <a:r>
              <a:rPr lang="en-SG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khác</a:t>
            </a:r>
            <a:r>
              <a:rPr lang="en-SG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</a:t>
            </a:r>
            <a:r>
              <a:rPr lang="vi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mạng con: </a:t>
            </a:r>
            <a:r>
              <a:rPr lang="en-US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gán</a:t>
            </a:r>
            <a:r>
              <a:rPr lang="vi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địa chỉ</a:t>
            </a:r>
            <a:endParaRPr lang="en-US" sz="4000" dirty="0">
              <a:solidFill>
                <a:srgbClr val="C00000"/>
              </a:solidFill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E8BE2D-BC96-5B4C-BB01-5A8A7B585BE8}"/>
              </a:ext>
            </a:extLst>
          </p:cNvPr>
          <p:cNvGrpSpPr/>
          <p:nvPr/>
        </p:nvGrpSpPr>
        <p:grpSpPr>
          <a:xfrm>
            <a:off x="1799535" y="4315099"/>
            <a:ext cx="8432226" cy="2308544"/>
            <a:chOff x="1799535" y="4315099"/>
            <a:chExt cx="8432226" cy="23085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FFE62D-54D4-2E4A-9F56-42AF465143DE}"/>
                </a:ext>
              </a:extLst>
            </p:cNvPr>
            <p:cNvCxnSpPr/>
            <p:nvPr/>
          </p:nvCxnSpPr>
          <p:spPr>
            <a:xfrm>
              <a:off x="4293702" y="5340624"/>
              <a:ext cx="323353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4">
              <a:extLst>
                <a:ext uri="{FF2B5EF4-FFF2-40B4-BE49-F238E27FC236}">
                  <a16:creationId xmlns:a16="http://schemas.microsoft.com/office/drawing/2014/main" id="{2D2C1B49-6D05-3245-A14C-49597506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545" y="4606786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800" b="0" i="0" u="none" strike="noStrike" kern="1200" cap="none" spc="0" normalizeH="0" baseline="0" noProof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r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Text Box 21">
              <a:extLst>
                <a:ext uri="{FF2B5EF4-FFF2-40B4-BE49-F238E27FC236}">
                  <a16:creationId xmlns:a16="http://schemas.microsoft.com/office/drawing/2014/main" id="{8E9F58B9-C012-7C42-9622-7098AAF9C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1A-23-F9-CD-06-9B</a:t>
              </a:r>
            </a:p>
          </p:txBody>
        </p:sp>
        <p:sp>
          <p:nvSpPr>
            <p:cNvPr id="93" name="Text Box 22">
              <a:extLst>
                <a:ext uri="{FF2B5EF4-FFF2-40B4-BE49-F238E27FC236}">
                  <a16:creationId xmlns:a16="http://schemas.microsoft.com/office/drawing/2014/main" id="{D3BC78DD-68E2-3F42-A025-894036CA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222.222.222.220</a:t>
              </a: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:a16="http://schemas.microsoft.com/office/drawing/2014/main" id="{026701D5-9E9E-EF42-B7AA-972F210D7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146" name="Text Box 24">
                <a:extLst>
                  <a:ext uri="{FF2B5EF4-FFF2-40B4-BE49-F238E27FC236}">
                    <a16:creationId xmlns:a16="http://schemas.microsoft.com/office/drawing/2014/main" id="{D19F6EF2-3DED-734B-B3EA-8B5850BFD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147" name="Text Box 25">
                <a:extLst>
                  <a:ext uri="{FF2B5EF4-FFF2-40B4-BE49-F238E27FC236}">
                    <a16:creationId xmlns:a16="http://schemas.microsoft.com/office/drawing/2014/main" id="{E60F6762-DC3F-2E40-B567-43C8BBD1B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99" name="Text Box 26">
              <a:extLst>
                <a:ext uri="{FF2B5EF4-FFF2-40B4-BE49-F238E27FC236}">
                  <a16:creationId xmlns:a16="http://schemas.microsoft.com/office/drawing/2014/main" id="{EB7AD1CB-7395-4048-94BA-078B6760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CC-49-DE-D0-AB-7D</a:t>
              </a:r>
            </a:p>
          </p:txBody>
        </p:sp>
        <p:sp>
          <p:nvSpPr>
            <p:cNvPr id="100" name="Text Box 27">
              <a:extLst>
                <a:ext uri="{FF2B5EF4-FFF2-40B4-BE49-F238E27FC236}">
                  <a16:creationId xmlns:a16="http://schemas.microsoft.com/office/drawing/2014/main" id="{883C22D8-5EE5-FD4B-A6BF-961F094C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111.111.111.112</a:t>
              </a:r>
            </a:p>
          </p:txBody>
        </p:sp>
        <p:sp>
          <p:nvSpPr>
            <p:cNvPr id="101" name="Text Box 30">
              <a:extLst>
                <a:ext uri="{FF2B5EF4-FFF2-40B4-BE49-F238E27FC236}">
                  <a16:creationId xmlns:a16="http://schemas.microsoft.com/office/drawing/2014/main" id="{F0A4A6D6-07D6-9540-9E22-87082344B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111.111.111.111</a:t>
              </a:r>
            </a:p>
          </p:txBody>
        </p:sp>
        <p:sp>
          <p:nvSpPr>
            <p:cNvPr id="102" name="Text Box 33">
              <a:extLst>
                <a:ext uri="{FF2B5EF4-FFF2-40B4-BE49-F238E27FC236}">
                  <a16:creationId xmlns:a16="http://schemas.microsoft.com/office/drawing/2014/main" id="{98DB423A-5D18-F545-A673-502329AD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74-29-9C-E8-FF-55</a:t>
              </a: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B2706607-111C-5245-B2CF-A17D7724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2" y="4808121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id="{28F869C4-D67B-E043-97EC-60E9EE422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370" y="4787483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Line 41">
              <a:extLst>
                <a:ext uri="{FF2B5EF4-FFF2-40B4-BE49-F238E27FC236}">
                  <a16:creationId xmlns:a16="http://schemas.microsoft.com/office/drawing/2014/main" id="{F58EADC2-5F53-3341-BAA6-DBF970DD7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6935" y="5732045"/>
              <a:ext cx="283036" cy="54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Line 44">
              <a:extLst>
                <a:ext uri="{FF2B5EF4-FFF2-40B4-BE49-F238E27FC236}">
                  <a16:creationId xmlns:a16="http://schemas.microsoft.com/office/drawing/2014/main" id="{9DEB43AB-0452-E74B-A267-354DF376C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Line 45">
              <a:extLst>
                <a:ext uri="{FF2B5EF4-FFF2-40B4-BE49-F238E27FC236}">
                  <a16:creationId xmlns:a16="http://schemas.microsoft.com/office/drawing/2014/main" id="{FCE2A6D7-36B2-D94C-B589-354F8509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Line 46">
              <a:extLst>
                <a:ext uri="{FF2B5EF4-FFF2-40B4-BE49-F238E27FC236}">
                  <a16:creationId xmlns:a16="http://schemas.microsoft.com/office/drawing/2014/main" id="{34C788DF-A7C4-7C49-A6BA-645F98943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Line 47">
              <a:extLst>
                <a:ext uri="{FF2B5EF4-FFF2-40B4-BE49-F238E27FC236}">
                  <a16:creationId xmlns:a16="http://schemas.microsoft.com/office/drawing/2014/main" id="{74475E6E-D489-9D41-83DE-586A8478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ext Box 58">
              <a:extLst>
                <a:ext uri="{FF2B5EF4-FFF2-40B4-BE49-F238E27FC236}">
                  <a16:creationId xmlns:a16="http://schemas.microsoft.com/office/drawing/2014/main" id="{9ED91BB2-5CD2-AF4D-990D-A02134AFD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136" y="4315099"/>
              <a:ext cx="39305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800" b="0" i="0" u="none" strike="noStrike" kern="1200" cap="none" spc="0" normalizeH="0" baseline="0" noProof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  <a:endParaRPr kumimoji="0" lang="vi" sz="28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113" name="Group 63">
              <a:extLst>
                <a:ext uri="{FF2B5EF4-FFF2-40B4-BE49-F238E27FC236}">
                  <a16:creationId xmlns:a16="http://schemas.microsoft.com/office/drawing/2014/main" id="{28E44824-539C-9E48-97D4-38EC5EF1A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144" name="Text Box 64">
                <a:extLst>
                  <a:ext uri="{FF2B5EF4-FFF2-40B4-BE49-F238E27FC236}">
                    <a16:creationId xmlns:a16="http://schemas.microsoft.com/office/drawing/2014/main" id="{6F4DD6C5-5CCC-9A43-8DEF-22B166CC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145" name="Text Box 65">
                <a:extLst>
                  <a:ext uri="{FF2B5EF4-FFF2-40B4-BE49-F238E27FC236}">
                    <a16:creationId xmlns:a16="http://schemas.microsoft.com/office/drawing/2014/main" id="{6E33AF33-87FC-744F-A61A-A574F7048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14" name="Line 67">
              <a:extLst>
                <a:ext uri="{FF2B5EF4-FFF2-40B4-BE49-F238E27FC236}">
                  <a16:creationId xmlns:a16="http://schemas.microsoft.com/office/drawing/2014/main" id="{351E9598-D6EF-0941-9E90-3FFDA0939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5932" y="4787483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ext Box 71">
              <a:extLst>
                <a:ext uri="{FF2B5EF4-FFF2-40B4-BE49-F238E27FC236}">
                  <a16:creationId xmlns:a16="http://schemas.microsoft.com/office/drawing/2014/main" id="{A2452177-E551-CB48-A13E-9F30A8D87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222.222.222.221</a:t>
              </a:r>
            </a:p>
          </p:txBody>
        </p:sp>
        <p:sp>
          <p:nvSpPr>
            <p:cNvPr id="117" name="Text Box 72">
              <a:extLst>
                <a:ext uri="{FF2B5EF4-FFF2-40B4-BE49-F238E27FC236}">
                  <a16:creationId xmlns:a16="http://schemas.microsoft.com/office/drawing/2014/main" id="{70A29F2B-254D-C242-BED3-63C6A2000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88-B2-2F-54-1A-0F</a:t>
              </a:r>
            </a:p>
          </p:txBody>
        </p:sp>
        <p:sp>
          <p:nvSpPr>
            <p:cNvPr id="118" name="Line 73">
              <a:extLst>
                <a:ext uri="{FF2B5EF4-FFF2-40B4-BE49-F238E27FC236}">
                  <a16:creationId xmlns:a16="http://schemas.microsoft.com/office/drawing/2014/main" id="{EA6BFE92-6101-754D-A5A8-900E35C4E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56672" y="5684421"/>
              <a:ext cx="267105" cy="2009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75">
              <a:extLst>
                <a:ext uri="{FF2B5EF4-FFF2-40B4-BE49-F238E27FC236}">
                  <a16:creationId xmlns:a16="http://schemas.microsoft.com/office/drawing/2014/main" id="{68E66362-A921-0844-BAA8-FB5279AD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157" y="4811296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Text Box 76">
              <a:extLst>
                <a:ext uri="{FF2B5EF4-FFF2-40B4-BE49-F238E27FC236}">
                  <a16:creationId xmlns:a16="http://schemas.microsoft.com/office/drawing/2014/main" id="{DA57B50B-B7E5-2942-B45A-3152B6985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316" y="4484341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800" b="0" i="0" u="none" strike="noStrike" kern="1200" cap="none" spc="0" normalizeH="0" baseline="0" noProof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  <a:endParaRPr kumimoji="0" lang="vi" sz="28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76A447-7E01-C147-9C89-C1C4C935DA7A}"/>
                </a:ext>
              </a:extLst>
            </p:cNvPr>
            <p:cNvGrpSpPr/>
            <p:nvPr/>
          </p:nvGrpSpPr>
          <p:grpSpPr>
            <a:xfrm>
              <a:off x="5001868" y="5038254"/>
              <a:ext cx="1310631" cy="501151"/>
              <a:chOff x="4909105" y="5767126"/>
              <a:chExt cx="1310631" cy="501151"/>
            </a:xfrm>
          </p:grpSpPr>
          <p:sp>
            <p:nvSpPr>
              <p:cNvPr id="167" name="Rectangle 37">
                <a:extLst>
                  <a:ext uri="{FF2B5EF4-FFF2-40B4-BE49-F238E27FC236}">
                    <a16:creationId xmlns:a16="http://schemas.microsoft.com/office/drawing/2014/main" id="{89D0886F-F835-2044-AB8F-F49ACC0B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8" name="Rectangle 37">
                <a:extLst>
                  <a:ext uri="{FF2B5EF4-FFF2-40B4-BE49-F238E27FC236}">
                    <a16:creationId xmlns:a16="http://schemas.microsoft.com/office/drawing/2014/main" id="{C75323AD-DC39-4543-A0CC-4375A7BC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EDD0BCD9-05EB-F249-AEA1-A9CCFBC80BB8}"/>
                  </a:ext>
                </a:extLst>
              </p:cNvPr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F5326B06-29FF-A544-BF80-2A062222958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065A2A5-902C-A940-821B-CBFC0122AC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14C076B7-5A71-8644-9F5C-08E13F943B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id="{13D62837-C3EA-8B4B-B09D-FC71F9727C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id="{147D5E46-2372-FA45-9685-A7CC6CA91F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id="{6B2D97C5-61CB-9441-993B-95CAA7169FC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:a16="http://schemas.microsoft.com/office/drawing/2014/main" id="{CD3C4F94-9D92-F048-A80A-0D709146CB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71" name="Rectangle 37">
              <a:extLst>
                <a:ext uri="{FF2B5EF4-FFF2-40B4-BE49-F238E27FC236}">
                  <a16:creationId xmlns:a16="http://schemas.microsoft.com/office/drawing/2014/main" id="{A9816EEA-38E6-AE46-970F-D20738D1C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61022" y="4666815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9" name="Group 49">
              <a:extLst>
                <a:ext uri="{FF2B5EF4-FFF2-40B4-BE49-F238E27FC236}">
                  <a16:creationId xmlns:a16="http://schemas.microsoft.com/office/drawing/2014/main" id="{AD680CEA-D168-C84F-AAE1-D128195A4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3921" y="4365155"/>
              <a:ext cx="936071" cy="761428"/>
              <a:chOff x="-49" y="1519"/>
              <a:chExt cx="981" cy="1105"/>
            </a:xfrm>
          </p:grpSpPr>
          <p:pic>
            <p:nvPicPr>
              <p:cNvPr id="150" name="Picture 50" descr="desktop_computer_stylized_medium">
                <a:extLst>
                  <a:ext uri="{FF2B5EF4-FFF2-40B4-BE49-F238E27FC236}">
                    <a16:creationId xmlns:a16="http://schemas.microsoft.com/office/drawing/2014/main" id="{DADE998E-D7B9-EC4F-9F94-E65CF536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9" y="1519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Freeform 51">
                <a:extLst>
                  <a:ext uri="{FF2B5EF4-FFF2-40B4-BE49-F238E27FC236}">
                    <a16:creationId xmlns:a16="http://schemas.microsoft.com/office/drawing/2014/main" id="{BC38A1B0-555E-F049-93AC-48537726F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0" name="Rectangle 37">
              <a:extLst>
                <a:ext uri="{FF2B5EF4-FFF2-40B4-BE49-F238E27FC236}">
                  <a16:creationId xmlns:a16="http://schemas.microsoft.com/office/drawing/2014/main" id="{51912ACC-FA1C-7E48-9062-DA96B6CD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1833" y="5687855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6" name="Group 49">
              <a:extLst>
                <a:ext uri="{FF2B5EF4-FFF2-40B4-BE49-F238E27FC236}">
                  <a16:creationId xmlns:a16="http://schemas.microsoft.com/office/drawing/2014/main" id="{164313DA-E436-B94D-946E-A9F962720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id="127" name="Picture 50" descr="desktop_computer_stylized_medium">
                <a:extLst>
                  <a:ext uri="{FF2B5EF4-FFF2-40B4-BE49-F238E27FC236}">
                    <a16:creationId xmlns:a16="http://schemas.microsoft.com/office/drawing/2014/main" id="{2DC8C6C4-5C23-0541-8061-C718A5B9D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id="{24E0555C-7855-E749-82E9-0F21AFA4C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1" name="Rectangle 37">
              <a:extLst>
                <a:ext uri="{FF2B5EF4-FFF2-40B4-BE49-F238E27FC236}">
                  <a16:creationId xmlns:a16="http://schemas.microsoft.com/office/drawing/2014/main" id="{43F1B530-B1FE-5547-9108-2D9D5DEFE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6575" y="4653061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Rectangle 37">
              <a:extLst>
                <a:ext uri="{FF2B5EF4-FFF2-40B4-BE49-F238E27FC236}">
                  <a16:creationId xmlns:a16="http://schemas.microsoft.com/office/drawing/2014/main" id="{7CF48F98-D094-CD4E-BD60-0DA33EA42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96816" y="5784803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0" name="Group 44">
              <a:extLst>
                <a:ext uri="{FF2B5EF4-FFF2-40B4-BE49-F238E27FC236}">
                  <a16:creationId xmlns:a16="http://schemas.microsoft.com/office/drawing/2014/main" id="{BF422F91-ACCF-D044-A60B-0B40246D0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id="142" name="Picture 45" descr="desktop_computer_stylized_medium">
                <a:extLst>
                  <a:ext uri="{FF2B5EF4-FFF2-40B4-BE49-F238E27FC236}">
                    <a16:creationId xmlns:a16="http://schemas.microsoft.com/office/drawing/2014/main" id="{707FEFA6-A5DE-6840-9994-DC6AA79BA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46">
                <a:extLst>
                  <a:ext uri="{FF2B5EF4-FFF2-40B4-BE49-F238E27FC236}">
                    <a16:creationId xmlns:a16="http://schemas.microsoft.com/office/drawing/2014/main" id="{2330F56F-3837-6446-9F35-FB42B05CD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2" name="Group 44">
              <a:extLst>
                <a:ext uri="{FF2B5EF4-FFF2-40B4-BE49-F238E27FC236}">
                  <a16:creationId xmlns:a16="http://schemas.microsoft.com/office/drawing/2014/main" id="{083ACB0A-FBA9-0D43-9726-0A41424DD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id="154" name="Picture 45" descr="desktop_computer_stylized_medium">
                <a:extLst>
                  <a:ext uri="{FF2B5EF4-FFF2-40B4-BE49-F238E27FC236}">
                    <a16:creationId xmlns:a16="http://schemas.microsoft.com/office/drawing/2014/main" id="{C369DB0B-1F34-3B46-A82A-78A90E656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46">
                <a:extLst>
                  <a:ext uri="{FF2B5EF4-FFF2-40B4-BE49-F238E27FC236}">
                    <a16:creationId xmlns:a16="http://schemas.microsoft.com/office/drawing/2014/main" id="{9C2398C0-FF47-894E-B5E8-11EB55029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604162-E90D-984F-847A-C102A2F79780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D79A4A8-654F-5C41-9FB9-78AF30E0F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30">
            <a:extLst>
              <a:ext uri="{FF2B5EF4-FFF2-40B4-BE49-F238E27FC236}">
                <a16:creationId xmlns:a16="http://schemas.microsoft.com/office/drawing/2014/main" id="{6F8155FF-5822-3549-98DF-05648529019B}"/>
              </a:ext>
            </a:extLst>
          </p:cNvPr>
          <p:cNvGrpSpPr>
            <a:grpSpLocks/>
          </p:cNvGrpSpPr>
          <p:nvPr/>
        </p:nvGrpSpPr>
        <p:grpSpPr bwMode="auto">
          <a:xfrm>
            <a:off x="1666938" y="3017352"/>
            <a:ext cx="1103312" cy="1460500"/>
            <a:chOff x="257" y="1692"/>
            <a:chExt cx="695" cy="920"/>
          </a:xfrm>
        </p:grpSpPr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id="{CEE79BEE-4F75-0443-8BCC-AFB0A8B88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8195 w 10000"/>
                <a:gd name="connsiteY3" fmla="*/ 8786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4" name="Rectangle 67">
              <a:extLst>
                <a:ext uri="{FF2B5EF4-FFF2-40B4-BE49-F238E27FC236}">
                  <a16:creationId xmlns:a16="http://schemas.microsoft.com/office/drawing/2014/main" id="{883ABF7E-6CB4-BC42-B575-A36EA900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5" name="Text Box 68">
              <a:extLst>
                <a:ext uri="{FF2B5EF4-FFF2-40B4-BE49-F238E27FC236}">
                  <a16:creationId xmlns:a16="http://schemas.microsoft.com/office/drawing/2014/main" id="{66650C9E-5F29-884F-9159-45FAA57B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" y="1692"/>
              <a:ext cx="647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địa chỉ 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Phy</a:t>
              </a:r>
              <a:endParaRPr kumimoji="0" lang="vi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endParaRPr>
            </a:p>
          </p:txBody>
        </p:sp>
        <p:sp>
          <p:nvSpPr>
            <p:cNvPr id="186" name="Line 69">
              <a:extLst>
                <a:ext uri="{FF2B5EF4-FFF2-40B4-BE49-F238E27FC236}">
                  <a16:creationId xmlns:a16="http://schemas.microsoft.com/office/drawing/2014/main" id="{C38F4ABA-4642-6E42-A7ED-8B44FA417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7" name="Line 70">
              <a:extLst>
                <a:ext uri="{FF2B5EF4-FFF2-40B4-BE49-F238E27FC236}">
                  <a16:creationId xmlns:a16="http://schemas.microsoft.com/office/drawing/2014/main" id="{398E3652-F593-0A4E-89E7-96E69780C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8" name="Line 71">
              <a:extLst>
                <a:ext uri="{FF2B5EF4-FFF2-40B4-BE49-F238E27FC236}">
                  <a16:creationId xmlns:a16="http://schemas.microsoft.com/office/drawing/2014/main" id="{6DEE6E13-9D27-014C-AB56-6B66BF11E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9" name="Line 72">
              <a:extLst>
                <a:ext uri="{FF2B5EF4-FFF2-40B4-BE49-F238E27FC236}">
                  <a16:creationId xmlns:a16="http://schemas.microsoft.com/office/drawing/2014/main" id="{8034621A-4B41-A146-99C4-7F51D5E7C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16" name="Rectangle 76">
            <a:extLst>
              <a:ext uri="{FF2B5EF4-FFF2-40B4-BE49-F238E27FC236}">
                <a16:creationId xmlns:a16="http://schemas.microsoft.com/office/drawing/2014/main" id="{0C39CCFA-046E-A446-84EF-1BEA3B8C7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282" y="1040673"/>
            <a:ext cx="962747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Frame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được gửi từ A đến R</a:t>
            </a:r>
          </a:p>
        </p:txBody>
      </p:sp>
      <p:grpSp>
        <p:nvGrpSpPr>
          <p:cNvPr id="217" name="Group 100">
            <a:extLst>
              <a:ext uri="{FF2B5EF4-FFF2-40B4-BE49-F238E27FC236}">
                <a16:creationId xmlns:a16="http://schemas.microsoft.com/office/drawing/2014/main" id="{26593A8D-E362-224D-9E7E-B61DB7194FD2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218" name="Freeform 93">
              <a:extLst>
                <a:ext uri="{FF2B5EF4-FFF2-40B4-BE49-F238E27FC236}">
                  <a16:creationId xmlns:a16="http://schemas.microsoft.com/office/drawing/2014/main" id="{42C52F5E-B581-5146-A523-9B4DBBF2A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9" name="Rectangle 94">
              <a:extLst>
                <a:ext uri="{FF2B5EF4-FFF2-40B4-BE49-F238E27FC236}">
                  <a16:creationId xmlns:a16="http://schemas.microsoft.com/office/drawing/2014/main" id="{1FCD4D83-89D6-3841-86ED-D90DD589A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0" name="Text Box 95">
              <a:extLst>
                <a:ext uri="{FF2B5EF4-FFF2-40B4-BE49-F238E27FC236}">
                  <a16:creationId xmlns:a16="http://schemas.microsoft.com/office/drawing/2014/main" id="{AF3AB9C7-326F-214C-B68F-8E9DBB6D3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  <a:endParaRPr kumimoji="0" lang="vi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  <a:endParaRPr kumimoji="0" lang="vi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1" name="Line 98">
              <a:extLst>
                <a:ext uri="{FF2B5EF4-FFF2-40B4-BE49-F238E27FC236}">
                  <a16:creationId xmlns:a16="http://schemas.microsoft.com/office/drawing/2014/main" id="{B4AA6736-B872-464D-8F00-A2300EE0D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2" name="Line 99">
              <a:extLst>
                <a:ext uri="{FF2B5EF4-FFF2-40B4-BE49-F238E27FC236}">
                  <a16:creationId xmlns:a16="http://schemas.microsoft.com/office/drawing/2014/main" id="{CB139325-F501-DB43-B9CC-6A6C52C7F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23" name="Rectangle 101">
            <a:extLst>
              <a:ext uri="{FF2B5EF4-FFF2-40B4-BE49-F238E27FC236}">
                <a16:creationId xmlns:a16="http://schemas.microsoft.com/office/drawing/2014/main" id="{8EBFBDEF-AAA3-4340-9162-016BC02BB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240" y="1513307"/>
            <a:ext cx="9409138" cy="84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Frame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nhận được tại R, datagram bị loại bỏ, được chuyển tới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tầng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IP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tại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R</a:t>
            </a:r>
            <a:endParaRPr kumimoji="0" lang="vi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+mn-cs"/>
            </a:endParaRPr>
          </a:p>
        </p:txBody>
      </p:sp>
      <p:grpSp>
        <p:nvGrpSpPr>
          <p:cNvPr id="224" name="Group 131">
            <a:extLst>
              <a:ext uri="{FF2B5EF4-FFF2-40B4-BE49-F238E27FC236}">
                <a16:creationId xmlns:a16="http://schemas.microsoft.com/office/drawing/2014/main" id="{95486488-4C25-234D-AE46-F14C0273A412}"/>
              </a:ext>
            </a:extLst>
          </p:cNvPr>
          <p:cNvGrpSpPr>
            <a:grpSpLocks/>
          </p:cNvGrpSpPr>
          <p:nvPr/>
        </p:nvGrpSpPr>
        <p:grpSpPr bwMode="auto">
          <a:xfrm>
            <a:off x="2551523" y="2547132"/>
            <a:ext cx="2443162" cy="1519238"/>
            <a:chOff x="931" y="1414"/>
            <a:chExt cx="1539" cy="957"/>
          </a:xfrm>
        </p:grpSpPr>
        <p:sp>
          <p:nvSpPr>
            <p:cNvPr id="225" name="Text Box 79">
              <a:extLst>
                <a:ext uri="{FF2B5EF4-FFF2-40B4-BE49-F238E27FC236}">
                  <a16:creationId xmlns:a16="http://schemas.microsoft.com/office/drawing/2014/main" id="{D2216B94-937D-4644-A4B0-B59D607E0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MAC src: 74-29-9C-E8-FF-55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MAC đích: E6-E9-00-17-BB-4B</a:t>
              </a:r>
            </a:p>
          </p:txBody>
        </p:sp>
        <p:grpSp>
          <p:nvGrpSpPr>
            <p:cNvPr id="226" name="Group 80">
              <a:extLst>
                <a:ext uri="{FF2B5EF4-FFF2-40B4-BE49-F238E27FC236}">
                  <a16:creationId xmlns:a16="http://schemas.microsoft.com/office/drawing/2014/main" id="{74FDF8C0-9447-DE41-BACB-360101EE6F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32" name="Rectangle 81">
                <a:extLst>
                  <a:ext uri="{FF2B5EF4-FFF2-40B4-BE49-F238E27FC236}">
                    <a16:creationId xmlns:a16="http://schemas.microsoft.com/office/drawing/2014/main" id="{91B41E0A-F429-5E45-AC76-2FCB31FCC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3" name="Rectangle 82">
                <a:extLst>
                  <a:ext uri="{FF2B5EF4-FFF2-40B4-BE49-F238E27FC236}">
                    <a16:creationId xmlns:a16="http://schemas.microsoft.com/office/drawing/2014/main" id="{1C3169C4-E630-6A41-9685-666E6C384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4" name="Line 83">
                <a:extLst>
                  <a:ext uri="{FF2B5EF4-FFF2-40B4-BE49-F238E27FC236}">
                    <a16:creationId xmlns:a16="http://schemas.microsoft.com/office/drawing/2014/main" id="{CED1F1A7-B695-6E4E-9FA6-5AA850143F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5" name="Line 84">
                <a:extLst>
                  <a:ext uri="{FF2B5EF4-FFF2-40B4-BE49-F238E27FC236}">
                    <a16:creationId xmlns:a16="http://schemas.microsoft.com/office/drawing/2014/main" id="{08886298-54D3-1A46-8429-10B826D268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6" name="Line 85">
                <a:extLst>
                  <a:ext uri="{FF2B5EF4-FFF2-40B4-BE49-F238E27FC236}">
                    <a16:creationId xmlns:a16="http://schemas.microsoft.com/office/drawing/2014/main" id="{F5285889-1D2B-B547-B316-981ED840C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Line 86">
                <a:extLst>
                  <a:ext uri="{FF2B5EF4-FFF2-40B4-BE49-F238E27FC236}">
                    <a16:creationId xmlns:a16="http://schemas.microsoft.com/office/drawing/2014/main" id="{17AB5318-1DFA-814E-B7AA-B0A13DDAB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7" name="Line 87">
              <a:extLst>
                <a:ext uri="{FF2B5EF4-FFF2-40B4-BE49-F238E27FC236}">
                  <a16:creationId xmlns:a16="http://schemas.microsoft.com/office/drawing/2014/main" id="{D3C56A82-378C-D642-AF1E-FDE107787B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8" name="Line 88">
              <a:extLst>
                <a:ext uri="{FF2B5EF4-FFF2-40B4-BE49-F238E27FC236}">
                  <a16:creationId xmlns:a16="http://schemas.microsoft.com/office/drawing/2014/main" id="{DFF54215-DE96-B14B-BA21-CC331FD760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9" name="Line 89">
              <a:extLst>
                <a:ext uri="{FF2B5EF4-FFF2-40B4-BE49-F238E27FC236}">
                  <a16:creationId xmlns:a16="http://schemas.microsoft.com/office/drawing/2014/main" id="{A24A71FF-A793-E749-AC22-A4A0D350FC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0" name="Line 90">
              <a:extLst>
                <a:ext uri="{FF2B5EF4-FFF2-40B4-BE49-F238E27FC236}">
                  <a16:creationId xmlns:a16="http://schemas.microsoft.com/office/drawing/2014/main" id="{C1F3029F-74E1-934A-94C0-39E2BE291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1" name="Text Box 130">
              <a:extLst>
                <a:ext uri="{FF2B5EF4-FFF2-40B4-BE49-F238E27FC236}">
                  <a16:creationId xmlns:a16="http://schemas.microsoft.com/office/drawing/2014/main" id="{EB155DAE-47C1-D14B-8A96-D36900431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" y="163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 src: 111.111.111.111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 đích: 222.222.222.222</a:t>
              </a:r>
            </a:p>
          </p:txBody>
        </p:sp>
      </p:grpSp>
      <p:grpSp>
        <p:nvGrpSpPr>
          <p:cNvPr id="254" name="Group 68">
            <a:extLst>
              <a:ext uri="{FF2B5EF4-FFF2-40B4-BE49-F238E27FC236}">
                <a16:creationId xmlns:a16="http://schemas.microsoft.com/office/drawing/2014/main" id="{1A75D45F-AC9A-1841-96BB-54AD4F3B3AA3}"/>
              </a:ext>
            </a:extLst>
          </p:cNvPr>
          <p:cNvGrpSpPr>
            <a:grpSpLocks/>
          </p:cNvGrpSpPr>
          <p:nvPr/>
        </p:nvGrpSpPr>
        <p:grpSpPr bwMode="auto">
          <a:xfrm>
            <a:off x="4424881" y="3541750"/>
            <a:ext cx="1096962" cy="244475"/>
            <a:chOff x="1231" y="1990"/>
            <a:chExt cx="691" cy="154"/>
          </a:xfrm>
        </p:grpSpPr>
        <p:sp>
          <p:nvSpPr>
            <p:cNvPr id="255" name="Rectangle 69">
              <a:extLst>
                <a:ext uri="{FF2B5EF4-FFF2-40B4-BE49-F238E27FC236}">
                  <a16:creationId xmlns:a16="http://schemas.microsoft.com/office/drawing/2014/main" id="{F9CA10E0-D12F-234C-A388-A4AA3D27C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6" name="Line 70">
              <a:extLst>
                <a:ext uri="{FF2B5EF4-FFF2-40B4-BE49-F238E27FC236}">
                  <a16:creationId xmlns:a16="http://schemas.microsoft.com/office/drawing/2014/main" id="{F89DE28D-1CB2-694F-BB37-0E108EEA4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7" name="Line 71">
              <a:extLst>
                <a:ext uri="{FF2B5EF4-FFF2-40B4-BE49-F238E27FC236}">
                  <a16:creationId xmlns:a16="http://schemas.microsoft.com/office/drawing/2014/main" id="{E471EBCA-2760-5D46-BDF2-79AA0D584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58" name="Group 146">
            <a:extLst>
              <a:ext uri="{FF2B5EF4-FFF2-40B4-BE49-F238E27FC236}">
                <a16:creationId xmlns:a16="http://schemas.microsoft.com/office/drawing/2014/main" id="{6236AA8D-2F27-404F-95A3-EBA53FD8D9F3}"/>
              </a:ext>
            </a:extLst>
          </p:cNvPr>
          <p:cNvGrpSpPr>
            <a:grpSpLocks/>
          </p:cNvGrpSpPr>
          <p:nvPr/>
        </p:nvGrpSpPr>
        <p:grpSpPr bwMode="auto">
          <a:xfrm>
            <a:off x="4380893" y="3024702"/>
            <a:ext cx="2011363" cy="509909"/>
            <a:chOff x="4493" y="1480"/>
            <a:chExt cx="1267" cy="617"/>
          </a:xfrm>
        </p:grpSpPr>
        <p:sp>
          <p:nvSpPr>
            <p:cNvPr id="259" name="Line 143">
              <a:extLst>
                <a:ext uri="{FF2B5EF4-FFF2-40B4-BE49-F238E27FC236}">
                  <a16:creationId xmlns:a16="http://schemas.microsoft.com/office/drawing/2014/main" id="{5AC998EC-DB9D-8148-9F1F-2192C496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76" y="1627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0" name="Line 144">
              <a:extLst>
                <a:ext uri="{FF2B5EF4-FFF2-40B4-BE49-F238E27FC236}">
                  <a16:creationId xmlns:a16="http://schemas.microsoft.com/office/drawing/2014/main" id="{5CE2DD15-1141-5C45-87A0-DFED66E19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8" y="1739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1" name="Text Box 145">
              <a:extLst>
                <a:ext uri="{FF2B5EF4-FFF2-40B4-BE49-F238E27FC236}">
                  <a16:creationId xmlns:a16="http://schemas.microsoft.com/office/drawing/2014/main" id="{078DCCF7-88A5-9245-8B08-6E0254E6A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3" y="1480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 src: 111.111.111.111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 đích: 222.222.222.222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91628-5ACB-53F8-984A-963564860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046 L -3.75E-6 0.13287 L 0.0405 0.16296 L 0.0849 0.16296 C 0.08451 0.11319 0.08464 0.04792 0.08438 -0.00139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5405" y="3001010"/>
            <a:ext cx="869950" cy="2081213"/>
            <a:chOff x="2865" y="1545"/>
            <a:chExt cx="548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6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  <a:endParaRPr kumimoji="0" lang="vi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Định tuyến đến </a:t>
            </a:r>
            <a:r>
              <a:rPr lang="en-SG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nút</a:t>
            </a:r>
            <a:r>
              <a:rPr lang="en-SG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</a:t>
            </a:r>
            <a:r>
              <a:rPr lang="en-SG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khác</a:t>
            </a:r>
            <a:r>
              <a:rPr lang="en-SG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</a:t>
            </a:r>
            <a:r>
              <a:rPr lang="vi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mạng con: </a:t>
            </a:r>
            <a:r>
              <a:rPr lang="en-US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gán</a:t>
            </a:r>
            <a:r>
              <a:rPr lang="vi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địa chỉ</a:t>
            </a:r>
            <a:endParaRPr lang="en-US" sz="4000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289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endParaRPr kumimoji="0" lang="vi" sz="2800" b="0" i="0" u="none" strike="noStrike" kern="120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endParaRPr kumimoji="0" lang="vi" sz="2800" b="0" i="0" u="none" strike="noStrike" kern="120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268918" y="4287701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AutoShape 2">
            <a:extLst>
              <a:ext uri="{FF2B5EF4-FFF2-40B4-BE49-F238E27FC236}">
                <a16:creationId xmlns:a16="http://schemas.microsoft.com/office/drawing/2014/main" id="{9B1750D3-DB25-3942-83ED-EDC62E26C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951" y="3383377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217" name="Group 68">
            <a:extLst>
              <a:ext uri="{FF2B5EF4-FFF2-40B4-BE49-F238E27FC236}">
                <a16:creationId xmlns:a16="http://schemas.microsoft.com/office/drawing/2014/main" id="{A2F9C891-FC37-7441-9AFE-1BF07B00CE9A}"/>
              </a:ext>
            </a:extLst>
          </p:cNvPr>
          <p:cNvGrpSpPr>
            <a:grpSpLocks/>
          </p:cNvGrpSpPr>
          <p:nvPr/>
        </p:nvGrpSpPr>
        <p:grpSpPr bwMode="auto">
          <a:xfrm>
            <a:off x="6569213" y="3456402"/>
            <a:ext cx="1096963" cy="244475"/>
            <a:chOff x="1231" y="1990"/>
            <a:chExt cx="691" cy="154"/>
          </a:xfrm>
        </p:grpSpPr>
        <p:sp>
          <p:nvSpPr>
            <p:cNvPr id="219" name="Rectangle 69">
              <a:extLst>
                <a:ext uri="{FF2B5EF4-FFF2-40B4-BE49-F238E27FC236}">
                  <a16:creationId xmlns:a16="http://schemas.microsoft.com/office/drawing/2014/main" id="{ABC7D2F8-BDEC-3A4D-901B-F82A6FF73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0" name="Line 70">
              <a:extLst>
                <a:ext uri="{FF2B5EF4-FFF2-40B4-BE49-F238E27FC236}">
                  <a16:creationId xmlns:a16="http://schemas.microsoft.com/office/drawing/2014/main" id="{AEEBCCC1-7FAE-2146-9E61-166421525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1" name="Line 71">
              <a:extLst>
                <a:ext uri="{FF2B5EF4-FFF2-40B4-BE49-F238E27FC236}">
                  <a16:creationId xmlns:a16="http://schemas.microsoft.com/office/drawing/2014/main" id="{D75FD9FE-4060-BA43-A7C5-75A49C035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18" name="Text Box 72">
            <a:extLst>
              <a:ext uri="{FF2B5EF4-FFF2-40B4-BE49-F238E27FC236}">
                <a16:creationId xmlns:a16="http://schemas.microsoft.com/office/drawing/2014/main" id="{5DDEAD0E-76B7-8043-B2C1-C9DF8A6B2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238" y="2940464"/>
            <a:ext cx="20345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IP </a:t>
            </a:r>
            <a:r>
              <a:rPr kumimoji="0" lang="en-SG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nguồn</a:t>
            </a:r>
            <a:r>
              <a:rPr kumimoji="0" lang="vi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: 111.111.111.111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IP đích: 222.222.222.222</a:t>
            </a:r>
          </a:p>
        </p:txBody>
      </p:sp>
      <p:grpSp>
        <p:nvGrpSpPr>
          <p:cNvPr id="222" name="Group 73">
            <a:extLst>
              <a:ext uri="{FF2B5EF4-FFF2-40B4-BE49-F238E27FC236}">
                <a16:creationId xmlns:a16="http://schemas.microsoft.com/office/drawing/2014/main" id="{D580AA98-14C0-524D-A89D-3790585B59D3}"/>
              </a:ext>
            </a:extLst>
          </p:cNvPr>
          <p:cNvGrpSpPr>
            <a:grpSpLocks/>
          </p:cNvGrpSpPr>
          <p:nvPr/>
        </p:nvGrpSpPr>
        <p:grpSpPr bwMode="auto">
          <a:xfrm>
            <a:off x="6639063" y="3191289"/>
            <a:ext cx="146050" cy="385763"/>
            <a:chOff x="1272" y="1762"/>
            <a:chExt cx="92" cy="243"/>
          </a:xfrm>
        </p:grpSpPr>
        <p:sp>
          <p:nvSpPr>
            <p:cNvPr id="223" name="Line 74">
              <a:extLst>
                <a:ext uri="{FF2B5EF4-FFF2-40B4-BE49-F238E27FC236}">
                  <a16:creationId xmlns:a16="http://schemas.microsoft.com/office/drawing/2014/main" id="{4C748A70-B8F0-294E-9362-22CA5C645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4" name="Line 75">
              <a:extLst>
                <a:ext uri="{FF2B5EF4-FFF2-40B4-BE49-F238E27FC236}">
                  <a16:creationId xmlns:a16="http://schemas.microsoft.com/office/drawing/2014/main" id="{9048F87D-3F66-C248-A9C5-CCD0E7322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25" name="Group 78">
            <a:extLst>
              <a:ext uri="{FF2B5EF4-FFF2-40B4-BE49-F238E27FC236}">
                <a16:creationId xmlns:a16="http://schemas.microsoft.com/office/drawing/2014/main" id="{1261332F-D264-364F-88EB-BFD606F41948}"/>
              </a:ext>
            </a:extLst>
          </p:cNvPr>
          <p:cNvGrpSpPr>
            <a:grpSpLocks/>
          </p:cNvGrpSpPr>
          <p:nvPr/>
        </p:nvGrpSpPr>
        <p:grpSpPr bwMode="auto">
          <a:xfrm>
            <a:off x="6089788" y="2532477"/>
            <a:ext cx="2452689" cy="1519237"/>
            <a:chOff x="931" y="1414"/>
            <a:chExt cx="1545" cy="957"/>
          </a:xfrm>
        </p:grpSpPr>
        <p:sp>
          <p:nvSpPr>
            <p:cNvPr id="226" name="Text Box 79">
              <a:extLst>
                <a:ext uri="{FF2B5EF4-FFF2-40B4-BE49-F238E27FC236}">
                  <a16:creationId xmlns:a16="http://schemas.microsoft.com/office/drawing/2014/main" id="{28E9361B-9039-124A-9DC6-D122A7A2D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4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MAC </a:t>
              </a:r>
              <a:r>
                <a:rPr kumimoji="0" lang="en-SG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nguồn</a:t>
              </a: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: </a:t>
              </a: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1A-23-F9-CD-06-9B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MAC đích: </a:t>
              </a:r>
              <a:r>
                <a:rPr kumimoji="0" lang="vi" sz="1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49-BD-D2-C7-56-2A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7" name="Group 80">
              <a:extLst>
                <a:ext uri="{FF2B5EF4-FFF2-40B4-BE49-F238E27FC236}">
                  <a16:creationId xmlns:a16="http://schemas.microsoft.com/office/drawing/2014/main" id="{5F78FAD6-835B-074E-B7D5-09F7C0E391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32" name="Rectangle 81">
                <a:extLst>
                  <a:ext uri="{FF2B5EF4-FFF2-40B4-BE49-F238E27FC236}">
                    <a16:creationId xmlns:a16="http://schemas.microsoft.com/office/drawing/2014/main" id="{C3C06B5D-372C-AA47-A9A2-8B1419255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3" name="Rectangle 82">
                <a:extLst>
                  <a:ext uri="{FF2B5EF4-FFF2-40B4-BE49-F238E27FC236}">
                    <a16:creationId xmlns:a16="http://schemas.microsoft.com/office/drawing/2014/main" id="{F41D6B8B-E033-6742-9F0C-113ECBA9E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4" name="Line 83">
                <a:extLst>
                  <a:ext uri="{FF2B5EF4-FFF2-40B4-BE49-F238E27FC236}">
                    <a16:creationId xmlns:a16="http://schemas.microsoft.com/office/drawing/2014/main" id="{8BEAB215-C9F8-034E-91D4-A6DDCCCF7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5" name="Line 84">
                <a:extLst>
                  <a:ext uri="{FF2B5EF4-FFF2-40B4-BE49-F238E27FC236}">
                    <a16:creationId xmlns:a16="http://schemas.microsoft.com/office/drawing/2014/main" id="{D3243B3D-1034-1F41-B1B4-AA332FBDC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6" name="Line 85">
                <a:extLst>
                  <a:ext uri="{FF2B5EF4-FFF2-40B4-BE49-F238E27FC236}">
                    <a16:creationId xmlns:a16="http://schemas.microsoft.com/office/drawing/2014/main" id="{753D2944-83E6-4545-AF25-FEA73A5C2C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Line 86">
                <a:extLst>
                  <a:ext uri="{FF2B5EF4-FFF2-40B4-BE49-F238E27FC236}">
                    <a16:creationId xmlns:a16="http://schemas.microsoft.com/office/drawing/2014/main" id="{31BF5A48-20D7-BF42-A1EF-C3E489580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8" name="Line 87">
              <a:extLst>
                <a:ext uri="{FF2B5EF4-FFF2-40B4-BE49-F238E27FC236}">
                  <a16:creationId xmlns:a16="http://schemas.microsoft.com/office/drawing/2014/main" id="{C5350C7E-16CE-C341-8351-C1500E39D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9" name="Line 88">
              <a:extLst>
                <a:ext uri="{FF2B5EF4-FFF2-40B4-BE49-F238E27FC236}">
                  <a16:creationId xmlns:a16="http://schemas.microsoft.com/office/drawing/2014/main" id="{7383055F-34B4-384A-8524-0E5C772EB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0" name="Line 89">
              <a:extLst>
                <a:ext uri="{FF2B5EF4-FFF2-40B4-BE49-F238E27FC236}">
                  <a16:creationId xmlns:a16="http://schemas.microsoft.com/office/drawing/2014/main" id="{681D829B-43B8-1746-8FBA-1B62381E31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1" name="Line 90">
              <a:extLst>
                <a:ext uri="{FF2B5EF4-FFF2-40B4-BE49-F238E27FC236}">
                  <a16:creationId xmlns:a16="http://schemas.microsoft.com/office/drawing/2014/main" id="{52C55227-72D6-FC49-8335-2193E937F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2" name="Rectangle 76">
            <a:extLst>
              <a:ext uri="{FF2B5EF4-FFF2-40B4-BE49-F238E27FC236}">
                <a16:creationId xmlns:a16="http://schemas.microsoft.com/office/drawing/2014/main" id="{A9A61F84-DCC9-0442-B3AD-28B3BF3DA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316" y="951233"/>
            <a:ext cx="10948371" cy="882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 xác định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cổng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gửi đi, chuyển datagram với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IP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nguồn A, đích B tới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tầng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liên kết</a:t>
            </a:r>
          </a:p>
        </p:txBody>
      </p:sp>
      <p:sp>
        <p:nvSpPr>
          <p:cNvPr id="253" name="Rectangle 77">
            <a:extLst>
              <a:ext uri="{FF2B5EF4-FFF2-40B4-BE49-F238E27FC236}">
                <a16:creationId xmlns:a16="http://schemas.microsoft.com/office/drawing/2014/main" id="{806738DB-9A7E-A345-80F1-AC4CD01DA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156" y="1735706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 tạo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tầng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liên kết chứa gói dữ liệu IP A-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đến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-B. Địa chỉ đích của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là</a:t>
            </a:r>
            <a:r>
              <a:rPr kumimoji="0" lang="en-SG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đ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ịa chỉ MAC của 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2191-53EA-A354-285D-ED6275433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63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5" grpId="1" animBg="1"/>
      <p:bldP spid="252" grpId="0"/>
      <p:bldP spid="25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8549" y="2984011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  <a:endParaRPr kumimoji="0" lang="vi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Định tuyến đến </a:t>
            </a:r>
            <a:r>
              <a:rPr lang="en-SG" sz="4000" kern="0" dirty="0" err="1">
                <a:solidFill>
                  <a:srgbClr val="FF0000"/>
                </a:solidFill>
                <a:latin typeface="+mj-lt"/>
                <a:ea typeface="ＭＳ Ｐゴシック" charset="0"/>
              </a:rPr>
              <a:t>nút</a:t>
            </a:r>
            <a:r>
              <a:rPr lang="en-SG" sz="40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 </a:t>
            </a:r>
            <a:r>
              <a:rPr lang="en-SG" sz="4000" kern="0" dirty="0" err="1">
                <a:solidFill>
                  <a:srgbClr val="FF0000"/>
                </a:solidFill>
                <a:latin typeface="+mj-lt"/>
                <a:ea typeface="ＭＳ Ｐゴシック" charset="0"/>
              </a:rPr>
              <a:t>khác</a:t>
            </a:r>
            <a:r>
              <a:rPr lang="en-SG" sz="40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 </a:t>
            </a:r>
            <a:r>
              <a:rPr lang="vi" sz="40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mạng con: </a:t>
            </a:r>
            <a:r>
              <a:rPr lang="en-US" sz="4000" kern="0" dirty="0" err="1">
                <a:solidFill>
                  <a:srgbClr val="FF0000"/>
                </a:solidFill>
                <a:latin typeface="+mj-lt"/>
                <a:ea typeface="ＭＳ Ｐゴシック" charset="0"/>
              </a:rPr>
              <a:t>gán</a:t>
            </a:r>
            <a:r>
              <a:rPr lang="vi" sz="40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 địa chỉ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289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endParaRPr kumimoji="0" lang="vi" sz="2800" b="0" i="0" u="none" strike="noStrike" kern="120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endParaRPr kumimoji="0" lang="vi" sz="2800" b="0" i="0" u="none" strike="noStrike" kern="120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22294" y="4333458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113">
            <a:extLst>
              <a:ext uri="{FF2B5EF4-FFF2-40B4-BE49-F238E27FC236}">
                <a16:creationId xmlns:a16="http://schemas.microsoft.com/office/drawing/2014/main" id="{4F40B619-9A70-2641-9962-A545BD190AEE}"/>
              </a:ext>
            </a:extLst>
          </p:cNvPr>
          <p:cNvGrpSpPr>
            <a:grpSpLocks/>
          </p:cNvGrpSpPr>
          <p:nvPr/>
        </p:nvGrpSpPr>
        <p:grpSpPr bwMode="auto">
          <a:xfrm>
            <a:off x="9435640" y="2741254"/>
            <a:ext cx="923925" cy="1906588"/>
            <a:chOff x="263" y="1399"/>
            <a:chExt cx="582" cy="1201"/>
          </a:xfrm>
        </p:grpSpPr>
        <p:sp>
          <p:nvSpPr>
            <p:cNvPr id="245" name="Freeform 106">
              <a:extLst>
                <a:ext uri="{FF2B5EF4-FFF2-40B4-BE49-F238E27FC236}">
                  <a16:creationId xmlns:a16="http://schemas.microsoft.com/office/drawing/2014/main" id="{970BC10B-039D-D849-BD17-870D52BC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" y="1403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99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Rectangle 107">
              <a:extLst>
                <a:ext uri="{FF2B5EF4-FFF2-40B4-BE49-F238E27FC236}">
                  <a16:creationId xmlns:a16="http://schemas.microsoft.com/office/drawing/2014/main" id="{881A2D84-75CD-FF46-8268-58570E38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7" name="Text Box 108">
              <a:extLst>
                <a:ext uri="{FF2B5EF4-FFF2-40B4-BE49-F238E27FC236}">
                  <a16:creationId xmlns:a16="http://schemas.microsoft.com/office/drawing/2014/main" id="{0174C2C5-DEEC-6448-84DD-CBC717D8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" y="1539"/>
              <a:ext cx="338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  <a:endParaRPr kumimoji="0" lang="vi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8" name="Line 109">
              <a:extLst>
                <a:ext uri="{FF2B5EF4-FFF2-40B4-BE49-F238E27FC236}">
                  <a16:creationId xmlns:a16="http://schemas.microsoft.com/office/drawing/2014/main" id="{5A82C9AA-9D84-BC42-9880-443161490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9" name="Line 110">
              <a:extLst>
                <a:ext uri="{FF2B5EF4-FFF2-40B4-BE49-F238E27FC236}">
                  <a16:creationId xmlns:a16="http://schemas.microsoft.com/office/drawing/2014/main" id="{7EEC7F05-4E24-D14E-8286-E30E0B01C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0" name="Line 111">
              <a:extLst>
                <a:ext uri="{FF2B5EF4-FFF2-40B4-BE49-F238E27FC236}">
                  <a16:creationId xmlns:a16="http://schemas.microsoft.com/office/drawing/2014/main" id="{8F3EE3E7-2794-E248-913F-D23487889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1" name="Line 112">
              <a:extLst>
                <a:ext uri="{FF2B5EF4-FFF2-40B4-BE49-F238E27FC236}">
                  <a16:creationId xmlns:a16="http://schemas.microsoft.com/office/drawing/2014/main" id="{12725139-7043-064B-BBB9-A6E7289DC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7" name="Group 99">
            <a:extLst>
              <a:ext uri="{FF2B5EF4-FFF2-40B4-BE49-F238E27FC236}">
                <a16:creationId xmlns:a16="http://schemas.microsoft.com/office/drawing/2014/main" id="{149E1102-1775-9C40-A82F-CA67E8AC3B7D}"/>
              </a:ext>
            </a:extLst>
          </p:cNvPr>
          <p:cNvGrpSpPr>
            <a:grpSpLocks/>
          </p:cNvGrpSpPr>
          <p:nvPr/>
        </p:nvGrpSpPr>
        <p:grpSpPr bwMode="auto">
          <a:xfrm>
            <a:off x="6089782" y="2530406"/>
            <a:ext cx="2436813" cy="1519237"/>
            <a:chOff x="3018" y="1445"/>
            <a:chExt cx="1535" cy="957"/>
          </a:xfrm>
        </p:grpSpPr>
        <p:grpSp>
          <p:nvGrpSpPr>
            <p:cNvPr id="189" name="Group 61">
              <a:extLst>
                <a:ext uri="{FF2B5EF4-FFF2-40B4-BE49-F238E27FC236}">
                  <a16:creationId xmlns:a16="http://schemas.microsoft.com/office/drawing/2014/main" id="{80947A02-3E38-7744-9D3B-796971D86D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6" y="1706"/>
              <a:ext cx="1267" cy="475"/>
              <a:chOff x="1197" y="1669"/>
              <a:chExt cx="1267" cy="475"/>
            </a:xfrm>
          </p:grpSpPr>
          <p:grpSp>
            <p:nvGrpSpPr>
              <p:cNvPr id="206" name="Group 62">
                <a:extLst>
                  <a:ext uri="{FF2B5EF4-FFF2-40B4-BE49-F238E27FC236}">
                    <a16:creationId xmlns:a16="http://schemas.microsoft.com/office/drawing/2014/main" id="{2C306763-C23D-394C-B9CB-A453BB6212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7" y="1990"/>
                <a:ext cx="90" cy="154"/>
                <a:chOff x="1337" y="1990"/>
                <a:chExt cx="90" cy="154"/>
              </a:xfrm>
            </p:grpSpPr>
            <p:sp>
              <p:nvSpPr>
                <p:cNvPr id="209" name="Line 64">
                  <a:extLst>
                    <a:ext uri="{FF2B5EF4-FFF2-40B4-BE49-F238E27FC236}">
                      <a16:creationId xmlns:a16="http://schemas.microsoft.com/office/drawing/2014/main" id="{F381FEB3-A7BA-3548-97B5-DF66310001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5">
                  <a:extLst>
                    <a:ext uri="{FF2B5EF4-FFF2-40B4-BE49-F238E27FC236}">
                      <a16:creationId xmlns:a16="http://schemas.microsoft.com/office/drawing/2014/main" id="{48BDFC0F-8101-BE4D-913A-7A1AB99201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07" name="Text Box 66">
                <a:extLst>
                  <a:ext uri="{FF2B5EF4-FFF2-40B4-BE49-F238E27FC236}">
                    <a16:creationId xmlns:a16="http://schemas.microsoft.com/office/drawing/2014/main" id="{115C73F4-7033-6248-9366-1B21321720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9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IP src: 111.111.111.111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IP đích: 222.222.222.222</a:t>
                </a:r>
              </a:p>
            </p:txBody>
          </p:sp>
        </p:grpSp>
        <p:grpSp>
          <p:nvGrpSpPr>
            <p:cNvPr id="191" name="Group 72">
              <a:extLst>
                <a:ext uri="{FF2B5EF4-FFF2-40B4-BE49-F238E27FC236}">
                  <a16:creationId xmlns:a16="http://schemas.microsoft.com/office/drawing/2014/main" id="{F55ED3F7-1CC5-5C4A-820C-1DF5F3282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8" y="1445"/>
              <a:ext cx="1530" cy="957"/>
              <a:chOff x="931" y="1414"/>
              <a:chExt cx="1530" cy="957"/>
            </a:xfrm>
          </p:grpSpPr>
          <p:sp>
            <p:nvSpPr>
              <p:cNvPr id="192" name="Text Box 73">
                <a:extLst>
                  <a:ext uri="{FF2B5EF4-FFF2-40B4-BE49-F238E27FC236}">
                    <a16:creationId xmlns:a16="http://schemas.microsoft.com/office/drawing/2014/main" id="{5DD14730-A902-F44B-9C3C-51E4CF51FB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1" y="1414"/>
                <a:ext cx="1530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MAC src: </a:t>
                </a:r>
                <a:r>
                  <a:rPr kumimoji="0" lang="vi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1A-23-F9-CD-06-9B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MAC đích: </a:t>
                </a:r>
                <a:r>
                  <a:rPr kumimoji="0" lang="vi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49-BD-D2-C7-56-2A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93" name="Group 74">
                <a:extLst>
                  <a:ext uri="{FF2B5EF4-FFF2-40B4-BE49-F238E27FC236}">
                    <a16:creationId xmlns:a16="http://schemas.microsoft.com/office/drawing/2014/main" id="{E61CC039-B56A-9D4C-AF28-707D673CA8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" y="2182"/>
                <a:ext cx="1049" cy="189"/>
                <a:chOff x="2829" y="2040"/>
                <a:chExt cx="1049" cy="189"/>
              </a:xfrm>
            </p:grpSpPr>
            <p:sp>
              <p:nvSpPr>
                <p:cNvPr id="198" name="Rectangle 75">
                  <a:extLst>
                    <a:ext uri="{FF2B5EF4-FFF2-40B4-BE49-F238E27FC236}">
                      <a16:creationId xmlns:a16="http://schemas.microsoft.com/office/drawing/2014/main" id="{9B79D222-9680-2547-8547-368ADC49A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9" y="2042"/>
                  <a:ext cx="1049" cy="185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Rectangle 76">
                  <a:extLst>
                    <a:ext uri="{FF2B5EF4-FFF2-40B4-BE49-F238E27FC236}">
                      <a16:creationId xmlns:a16="http://schemas.microsoft.com/office/drawing/2014/main" id="{E433AB76-2AFC-2C42-BD43-7C73DA563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8" y="2060"/>
                  <a:ext cx="691" cy="153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0" name="Line 77">
                  <a:extLst>
                    <a:ext uri="{FF2B5EF4-FFF2-40B4-BE49-F238E27FC236}">
                      <a16:creationId xmlns:a16="http://schemas.microsoft.com/office/drawing/2014/main" id="{36CCAF09-1127-1542-BE8D-2FC0293199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0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78">
                  <a:extLst>
                    <a:ext uri="{FF2B5EF4-FFF2-40B4-BE49-F238E27FC236}">
                      <a16:creationId xmlns:a16="http://schemas.microsoft.com/office/drawing/2014/main" id="{630B8E56-957F-7845-BDC3-FB921DFE63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76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9">
                  <a:extLst>
                    <a:ext uri="{FF2B5EF4-FFF2-40B4-BE49-F238E27FC236}">
                      <a16:creationId xmlns:a16="http://schemas.microsoft.com/office/drawing/2014/main" id="{DE10D221-5D35-F64B-A0FC-014829FAD6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0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Line 80">
                  <a:extLst>
                    <a:ext uri="{FF2B5EF4-FFF2-40B4-BE49-F238E27FC236}">
                      <a16:creationId xmlns:a16="http://schemas.microsoft.com/office/drawing/2014/main" id="{8636BFF3-AEB5-1447-A7AA-E7BFA2359F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06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94" name="Line 81">
                <a:extLst>
                  <a:ext uri="{FF2B5EF4-FFF2-40B4-BE49-F238E27FC236}">
                    <a16:creationId xmlns:a16="http://schemas.microsoft.com/office/drawing/2014/main" id="{CE7452E4-0FD6-D244-9E83-39D133879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18" y="1576"/>
                <a:ext cx="2" cy="70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Line 82">
                <a:extLst>
                  <a:ext uri="{FF2B5EF4-FFF2-40B4-BE49-F238E27FC236}">
                    <a16:creationId xmlns:a16="http://schemas.microsoft.com/office/drawing/2014/main" id="{9A9ABF67-FDC9-3640-90D1-F635D4F11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6" y="1680"/>
                <a:ext cx="0" cy="5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6" name="Line 83">
                <a:extLst>
                  <a:ext uri="{FF2B5EF4-FFF2-40B4-BE49-F238E27FC236}">
                    <a16:creationId xmlns:a16="http://schemas.microsoft.com/office/drawing/2014/main" id="{11A36B1B-5EF9-BE4E-B102-BDF2F8D1D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76" y="1812"/>
                <a:ext cx="2" cy="47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Line 84">
                <a:extLst>
                  <a:ext uri="{FF2B5EF4-FFF2-40B4-BE49-F238E27FC236}">
                    <a16:creationId xmlns:a16="http://schemas.microsoft.com/office/drawing/2014/main" id="{DBFE7F51-9B86-5F41-A7BB-3339CA9912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8" y="1924"/>
                <a:ext cx="2" cy="35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243" name="Rectangle 77">
            <a:extLst>
              <a:ext uri="{FF2B5EF4-FFF2-40B4-BE49-F238E27FC236}">
                <a16:creationId xmlns:a16="http://schemas.microsoft.com/office/drawing/2014/main" id="{53E8513E-E83D-C947-8989-F40E5454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81" y="2555218"/>
            <a:ext cx="4724236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ruyền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lớp liên kết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54" name="Rectangle 76">
            <a:extLst>
              <a:ext uri="{FF2B5EF4-FFF2-40B4-BE49-F238E27FC236}">
                <a16:creationId xmlns:a16="http://schemas.microsoft.com/office/drawing/2014/main" id="{74BA2DA1-F394-464B-8C5F-E81836E17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76" y="985588"/>
            <a:ext cx="10571166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 xác định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cổng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gửi đi, chuyển datagram với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IP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nguồn A, đích B tới lớp liên kết</a:t>
            </a:r>
          </a:p>
        </p:txBody>
      </p:sp>
      <p:sp>
        <p:nvSpPr>
          <p:cNvPr id="256" name="Rectangle 77">
            <a:extLst>
              <a:ext uri="{FF2B5EF4-FFF2-40B4-BE49-F238E27FC236}">
                <a16:creationId xmlns:a16="http://schemas.microsoft.com/office/drawing/2014/main" id="{690603EC-6A8E-7B49-94C4-6F92D9F28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88" y="1768757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 tạo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tầng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liên kết chứa gói dữ liệu IP A-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đến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-B. Địa chỉ đích của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là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đ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ịa chỉ MAC của 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F344C-D2FD-90CB-5C4A-44BE58A31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55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0023 L 1.04167E-6 0.19838 L 0.13489 0.11782 C 0.13489 0.06597 0.13607 0.01042 0.13607 -0.0414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E5808B4-288B-1A47-80DE-79C749B11A60}"/>
              </a:ext>
            </a:extLst>
          </p:cNvPr>
          <p:cNvGrpSpPr/>
          <p:nvPr/>
        </p:nvGrpSpPr>
        <p:grpSpPr>
          <a:xfrm>
            <a:off x="8348202" y="2597358"/>
            <a:ext cx="2011363" cy="1082675"/>
            <a:chOff x="1048710" y="2964622"/>
            <a:chExt cx="2011363" cy="1082675"/>
          </a:xfrm>
        </p:grpSpPr>
        <p:grpSp>
          <p:nvGrpSpPr>
            <p:cNvPr id="97" name="Group 61">
              <a:extLst>
                <a:ext uri="{FF2B5EF4-FFF2-40B4-BE49-F238E27FC236}">
                  <a16:creationId xmlns:a16="http://schemas.microsoft.com/office/drawing/2014/main" id="{590253FA-B20A-BC47-9991-7C88D49285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710" y="2964622"/>
              <a:ext cx="2011363" cy="754062"/>
              <a:chOff x="1197" y="1669"/>
              <a:chExt cx="1267" cy="475"/>
            </a:xfrm>
          </p:grpSpPr>
          <p:grpSp>
            <p:nvGrpSpPr>
              <p:cNvPr id="139" name="Group 62">
                <a:extLst>
                  <a:ext uri="{FF2B5EF4-FFF2-40B4-BE49-F238E27FC236}">
                    <a16:creationId xmlns:a16="http://schemas.microsoft.com/office/drawing/2014/main" id="{16EF4841-6756-4D46-9546-277539335C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7" y="1990"/>
                <a:ext cx="90" cy="154"/>
                <a:chOff x="1337" y="1990"/>
                <a:chExt cx="90" cy="154"/>
              </a:xfrm>
            </p:grpSpPr>
            <p:sp>
              <p:nvSpPr>
                <p:cNvPr id="148" name="Line 64">
                  <a:extLst>
                    <a:ext uri="{FF2B5EF4-FFF2-40B4-BE49-F238E27FC236}">
                      <a16:creationId xmlns:a16="http://schemas.microsoft.com/office/drawing/2014/main" id="{7371DDB5-904C-874E-8170-C30D59BE50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3" name="Line 65">
                  <a:extLst>
                    <a:ext uri="{FF2B5EF4-FFF2-40B4-BE49-F238E27FC236}">
                      <a16:creationId xmlns:a16="http://schemas.microsoft.com/office/drawing/2014/main" id="{6FF50978-C793-0044-BB29-ED02AA8DB9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41" name="Text Box 66">
                <a:extLst>
                  <a:ext uri="{FF2B5EF4-FFF2-40B4-BE49-F238E27FC236}">
                    <a16:creationId xmlns:a16="http://schemas.microsoft.com/office/drawing/2014/main" id="{CF1AC934-0101-A144-8086-FDAE559CA4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9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IP src: 111.111.111.111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IP đích: 222.222.222.222</a:t>
                </a:r>
              </a:p>
            </p:txBody>
          </p:sp>
        </p:grpSp>
        <p:sp>
          <p:nvSpPr>
            <p:cNvPr id="134" name="Rectangle 76">
              <a:extLst>
                <a:ext uri="{FF2B5EF4-FFF2-40B4-BE49-F238E27FC236}">
                  <a16:creationId xmlns:a16="http://schemas.microsoft.com/office/drawing/2014/main" id="{5CAD8B39-F5FB-0F41-BB58-2958DF33F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923" y="3801235"/>
              <a:ext cx="1096963" cy="242887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77">
              <a:extLst>
                <a:ext uri="{FF2B5EF4-FFF2-40B4-BE49-F238E27FC236}">
                  <a16:creationId xmlns:a16="http://schemas.microsoft.com/office/drawing/2014/main" id="{D811A9F1-AA7D-C549-A785-729344EC6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9848" y="3805997"/>
              <a:ext cx="0" cy="2413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Line 78">
              <a:extLst>
                <a:ext uri="{FF2B5EF4-FFF2-40B4-BE49-F238E27FC236}">
                  <a16:creationId xmlns:a16="http://schemas.microsoft.com/office/drawing/2014/main" id="{2F881AFC-357E-514E-AD8A-1BD2337E2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2248" y="3805997"/>
              <a:ext cx="0" cy="2413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Line 83">
              <a:extLst>
                <a:ext uri="{FF2B5EF4-FFF2-40B4-BE49-F238E27FC236}">
                  <a16:creationId xmlns:a16="http://schemas.microsoft.com/office/drawing/2014/main" id="{965AF9CB-B38A-5341-85A1-FE1D132A86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70948" y="3182110"/>
              <a:ext cx="3175" cy="746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Line 84">
              <a:extLst>
                <a:ext uri="{FF2B5EF4-FFF2-40B4-BE49-F238E27FC236}">
                  <a16:creationId xmlns:a16="http://schemas.microsoft.com/office/drawing/2014/main" id="{246C53EB-6FD6-D440-9F52-35BA7E016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6998" y="3359910"/>
              <a:ext cx="3175" cy="568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" name="Group 100">
            <a:extLst>
              <a:ext uri="{FF2B5EF4-FFF2-40B4-BE49-F238E27FC236}">
                <a16:creationId xmlns:a16="http://schemas.microsoft.com/office/drawing/2014/main" id="{F63CB196-B113-29CB-ACF9-6AFEF30AE5A2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5" name="Freeform 93">
              <a:extLst>
                <a:ext uri="{FF2B5EF4-FFF2-40B4-BE49-F238E27FC236}">
                  <a16:creationId xmlns:a16="http://schemas.microsoft.com/office/drawing/2014/main" id="{DF47CF98-937F-9F27-224C-F1A3A5729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" name="Rectangle 94">
              <a:extLst>
                <a:ext uri="{FF2B5EF4-FFF2-40B4-BE49-F238E27FC236}">
                  <a16:creationId xmlns:a16="http://schemas.microsoft.com/office/drawing/2014/main" id="{D7970570-6AA8-E879-299E-8E77A9AF7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" name="Text Box 95">
              <a:extLst>
                <a:ext uri="{FF2B5EF4-FFF2-40B4-BE49-F238E27FC236}">
                  <a16:creationId xmlns:a16="http://schemas.microsoft.com/office/drawing/2014/main" id="{05203E90-821F-DB26-7882-67778AAD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  <a:endParaRPr kumimoji="0" lang="vi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" name="Line 98">
              <a:extLst>
                <a:ext uri="{FF2B5EF4-FFF2-40B4-BE49-F238E27FC236}">
                  <a16:creationId xmlns:a16="http://schemas.microsoft.com/office/drawing/2014/main" id="{B4CAEC57-F74F-5F46-7AE6-5D1D61E855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0" name="Line 99">
              <a:extLst>
                <a:ext uri="{FF2B5EF4-FFF2-40B4-BE49-F238E27FC236}">
                  <a16:creationId xmlns:a16="http://schemas.microsoft.com/office/drawing/2014/main" id="{D8227F4A-FA9C-30D1-FF21-BA9A5BE2C7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Định tuyến đến mạng con khác: </a:t>
            </a:r>
            <a:r>
              <a:rPr lang="en-US" sz="4000" kern="0" dirty="0" err="1">
                <a:solidFill>
                  <a:srgbClr val="FF0000"/>
                </a:solidFill>
                <a:latin typeface="+mj-lt"/>
                <a:ea typeface="ＭＳ Ｐゴシック" charset="0"/>
              </a:rPr>
              <a:t>gán</a:t>
            </a:r>
            <a:r>
              <a:rPr lang="vi" sz="40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 địa chỉ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241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111.111.111.112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endParaRPr kumimoji="0" lang="vi" sz="2800" b="0" i="0" u="none" strike="noStrike" kern="120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2" name="Rectangle 76">
            <a:extLst>
              <a:ext uri="{FF2B5EF4-FFF2-40B4-BE49-F238E27FC236}">
                <a16:creationId xmlns:a16="http://schemas.microsoft.com/office/drawing/2014/main" id="{5FBC6133-DD27-3241-A408-966313D3A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2" y="963552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 nhận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trích xuất địa chỉ IP datagram B</a:t>
            </a:r>
          </a:p>
        </p:txBody>
      </p:sp>
      <p:sp>
        <p:nvSpPr>
          <p:cNvPr id="243" name="Rectangle 77">
            <a:extLst>
              <a:ext uri="{FF2B5EF4-FFF2-40B4-BE49-F238E27FC236}">
                <a16:creationId xmlns:a16="http://schemas.microsoft.com/office/drawing/2014/main" id="{53E8513E-E83D-C947-8989-F40E5454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751" y="1539161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 chuyển datagram lên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tầng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giao thức IP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Text Box 30">
            <a:extLst>
              <a:ext uri="{FF2B5EF4-FFF2-40B4-BE49-F238E27FC236}">
                <a16:creationId xmlns:a16="http://schemas.microsoft.com/office/drawing/2014/main" id="{A1B511B1-0711-B59F-C6A5-9D4427DB4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111.111.111.111</a:t>
            </a:r>
          </a:p>
        </p:txBody>
      </p:sp>
      <p:sp>
        <p:nvSpPr>
          <p:cNvPr id="13" name="Line 45">
            <a:extLst>
              <a:ext uri="{FF2B5EF4-FFF2-40B4-BE49-F238E27FC236}">
                <a16:creationId xmlns:a16="http://schemas.microsoft.com/office/drawing/2014/main" id="{14778C26-A545-86ED-52B5-7057085633F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Box 58">
            <a:extLst>
              <a:ext uri="{FF2B5EF4-FFF2-40B4-BE49-F238E27FC236}">
                <a16:creationId xmlns:a16="http://schemas.microsoft.com/office/drawing/2014/main" id="{95A4AD78-E861-35C4-CAF3-3A32AA28F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endParaRPr kumimoji="0" lang="vi" sz="2800" b="0" i="0" u="none" strike="noStrike" kern="1200" cap="none" spc="0" normalizeH="0" baseline="0" noProof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Rectangle 37">
            <a:extLst>
              <a:ext uri="{FF2B5EF4-FFF2-40B4-BE49-F238E27FC236}">
                <a16:creationId xmlns:a16="http://schemas.microsoft.com/office/drawing/2014/main" id="{B453D258-66F8-4AEB-93B2-8FFE99D5C08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7" name="Group 49">
            <a:extLst>
              <a:ext uri="{FF2B5EF4-FFF2-40B4-BE49-F238E27FC236}">
                <a16:creationId xmlns:a16="http://schemas.microsoft.com/office/drawing/2014/main" id="{49EB1E9F-2779-EDDB-BAEA-BAC7BE3C04FF}"/>
              </a:ext>
            </a:extLst>
          </p:cNvPr>
          <p:cNvGrpSpPr>
            <a:grpSpLocks/>
          </p:cNvGrpSpPr>
          <p:nvPr/>
        </p:nvGrpSpPr>
        <p:grpSpPr bwMode="auto">
          <a:xfrm>
            <a:off x="2322294" y="4333458"/>
            <a:ext cx="936071" cy="761428"/>
            <a:chOff x="-44" y="1473"/>
            <a:chExt cx="981" cy="1105"/>
          </a:xfrm>
        </p:grpSpPr>
        <p:pic>
          <p:nvPicPr>
            <p:cNvPr id="18" name="Picture 50" descr="desktop_computer_stylized_medium">
              <a:extLst>
                <a:ext uri="{FF2B5EF4-FFF2-40B4-BE49-F238E27FC236}">
                  <a16:creationId xmlns:a16="http://schemas.microsoft.com/office/drawing/2014/main" id="{EEA80E3E-C96B-24A6-E564-7E9A2733A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Freeform 51">
              <a:extLst>
                <a:ext uri="{FF2B5EF4-FFF2-40B4-BE49-F238E27FC236}">
                  <a16:creationId xmlns:a16="http://schemas.microsoft.com/office/drawing/2014/main" id="{3848CCA9-AF00-2FE2-441A-16D29F65BA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Group 113">
            <a:extLst>
              <a:ext uri="{FF2B5EF4-FFF2-40B4-BE49-F238E27FC236}">
                <a16:creationId xmlns:a16="http://schemas.microsoft.com/office/drawing/2014/main" id="{8822CFF2-4EA7-33B9-DD2D-88984EF450A3}"/>
              </a:ext>
            </a:extLst>
          </p:cNvPr>
          <p:cNvGrpSpPr>
            <a:grpSpLocks/>
          </p:cNvGrpSpPr>
          <p:nvPr/>
        </p:nvGrpSpPr>
        <p:grpSpPr bwMode="auto">
          <a:xfrm>
            <a:off x="9435640" y="2622984"/>
            <a:ext cx="923925" cy="2024858"/>
            <a:chOff x="263" y="1403"/>
            <a:chExt cx="582" cy="1197"/>
          </a:xfrm>
        </p:grpSpPr>
        <p:sp>
          <p:nvSpPr>
            <p:cNvPr id="37" name="Freeform 106">
              <a:extLst>
                <a:ext uri="{FF2B5EF4-FFF2-40B4-BE49-F238E27FC236}">
                  <a16:creationId xmlns:a16="http://schemas.microsoft.com/office/drawing/2014/main" id="{388930C9-4A1F-278E-27F6-E7E5D01C4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" y="1403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99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" name="Rectangle 107">
              <a:extLst>
                <a:ext uri="{FF2B5EF4-FFF2-40B4-BE49-F238E27FC236}">
                  <a16:creationId xmlns:a16="http://schemas.microsoft.com/office/drawing/2014/main" id="{648A1090-19FF-5BB1-89FF-E42F22CD9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536"/>
              <a:ext cx="493" cy="65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9" name="Text Box 108">
              <a:extLst>
                <a:ext uri="{FF2B5EF4-FFF2-40B4-BE49-F238E27FC236}">
                  <a16:creationId xmlns:a16="http://schemas.microsoft.com/office/drawing/2014/main" id="{79C31134-520D-7235-DC88-B63D679983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" y="1539"/>
              <a:ext cx="338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Eth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Phy</a:t>
              </a:r>
              <a:endParaRPr kumimoji="0" lang="vi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" name="Line 109">
              <a:extLst>
                <a:ext uri="{FF2B5EF4-FFF2-40B4-BE49-F238E27FC236}">
                  <a16:creationId xmlns:a16="http://schemas.microsoft.com/office/drawing/2014/main" id="{E8613F5E-074C-B76D-E620-ECE136D98A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" name="Line 110">
              <a:extLst>
                <a:ext uri="{FF2B5EF4-FFF2-40B4-BE49-F238E27FC236}">
                  <a16:creationId xmlns:a16="http://schemas.microsoft.com/office/drawing/2014/main" id="{301D7D41-2F6B-F282-2F71-3F6B6F018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" name="Line 111">
              <a:extLst>
                <a:ext uri="{FF2B5EF4-FFF2-40B4-BE49-F238E27FC236}">
                  <a16:creationId xmlns:a16="http://schemas.microsoft.com/office/drawing/2014/main" id="{F318CAB8-B07C-43D1-71CB-F55ACE9A8D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" name="Line 112">
              <a:extLst>
                <a:ext uri="{FF2B5EF4-FFF2-40B4-BE49-F238E27FC236}">
                  <a16:creationId xmlns:a16="http://schemas.microsoft.com/office/drawing/2014/main" id="{E2738A8F-0AD8-63D7-A2DD-32F3BF5158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15BD0FF-3161-E0DE-DC18-1A8CE6FD6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96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00052 -0.0407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03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altLang="en-US" sz="4000" dirty="0">
                <a:cs typeface="Calibri" panose="020F0502020204030204" pitchFamily="34" charset="0"/>
              </a:rPr>
              <a:t>Lớp liên kết, LAN</a:t>
            </a:r>
            <a:endParaRPr lang="en-US" sz="40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G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iới thiệu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hát hiện lỗi, sửa lỗi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N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hiều giao thức truy cập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altLang="en-US" sz="3200" dirty="0">
                <a:solidFill>
                  <a:srgbClr val="C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kumimoji="0" lang="vi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ạng LAN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2800" dirty="0">
                <a:solidFill>
                  <a:prstClr val="black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Đ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ịnh địa chỉ, ARP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Switch</a:t>
            </a:r>
            <a:endParaRPr kumimoji="0" lang="vi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VLAN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Ngữ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cảnh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của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một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yêu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cầu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dịch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vụ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web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4C93D-DB38-A419-F8CF-0CED7D53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00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Ethernet</a:t>
            </a:r>
            <a:endParaRPr lang="en-US" sz="4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id="{3FDF2C75-B699-464D-B545-BA7F3D062850}"/>
              </a:ext>
            </a:extLst>
          </p:cNvPr>
          <p:cNvSpPr txBox="1">
            <a:spLocks noChangeArrowheads="1"/>
          </p:cNvSpPr>
          <p:nvPr/>
        </p:nvSpPr>
        <p:spPr>
          <a:xfrm>
            <a:off x="976727" y="1057620"/>
            <a:ext cx="10049082" cy="2765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游ゴシック" panose="020B0400000000000000" pitchFamily="34" charset="-128"/>
                <a:cs typeface="+mn-cs"/>
              </a:rPr>
              <a:t>T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hống trị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bởi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công nghệ LAN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có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dây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</a:p>
          <a:p>
            <a:pPr marL="746125" marR="0" lvl="0" indent="-3016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ông nghệ LAN đầu tiên được sử dụng rộng rãi</a:t>
            </a:r>
          </a:p>
          <a:p>
            <a:pPr marL="746125" marR="0" lvl="0" indent="-3016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dirty="0">
                <a:solidFill>
                  <a:prstClr val="black"/>
                </a:solidFill>
              </a:rPr>
              <a:t>Đ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ơn giản hơn, rẻ tiền</a:t>
            </a:r>
          </a:p>
          <a:p>
            <a:pPr marL="746125" marR="0" lvl="0" indent="-3016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ắt kịp cuộc đua tốc độ: 10 Mbps – 400 Gbps</a:t>
            </a:r>
          </a:p>
          <a:p>
            <a:pPr marL="746125" marR="0" lvl="0" indent="-3016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hip đơn, nhiều tốc độ (ví dụ: Broadcom BCM5761)</a:t>
            </a:r>
          </a:p>
          <a:p>
            <a:pPr marL="4445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89" name="Picture 4" descr="551 metcalfe-enet">
            <a:extLst>
              <a:ext uri="{FF2B5EF4-FFF2-40B4-BE49-F238E27FC236}">
                <a16:creationId xmlns:a16="http://schemas.microsoft.com/office/drawing/2014/main" id="{85CF6E01-268F-7448-9E24-70CB66D9F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51" y="3822854"/>
            <a:ext cx="4773756" cy="2529564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 Box 5">
            <a:extLst>
              <a:ext uri="{FF2B5EF4-FFF2-40B4-BE49-F238E27FC236}">
                <a16:creationId xmlns:a16="http://schemas.microsoft.com/office/drawing/2014/main" id="{34CFEA8B-8C4C-784A-A29E-387E97A5E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743" y="5464366"/>
            <a:ext cx="325412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/>
              </a:rPr>
              <a:t>Bản phác thảo Ethernet của Metcalfe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A3695-4D14-C671-30E8-96E995CB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374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Ethernet: </a:t>
            </a:r>
            <a:r>
              <a:rPr lang="en-SG" sz="4000" kern="0" dirty="0" err="1">
                <a:solidFill>
                  <a:srgbClr val="FF0000"/>
                </a:solidFill>
                <a:latin typeface="+mj-lt"/>
                <a:ea typeface="ＭＳ Ｐゴシック" charset="0"/>
              </a:rPr>
              <a:t>Các</a:t>
            </a:r>
            <a:r>
              <a:rPr lang="en-SG" sz="40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 </a:t>
            </a:r>
            <a:r>
              <a:rPr lang="vi" sz="40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cấu trúc liên kết vật lý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57EB8F-B265-4E4B-A599-604FFD9C25B9}"/>
              </a:ext>
            </a:extLst>
          </p:cNvPr>
          <p:cNvSpPr txBox="1">
            <a:spLocks noChangeArrowheads="1"/>
          </p:cNvSpPr>
          <p:nvPr/>
        </p:nvSpPr>
        <p:spPr>
          <a:xfrm>
            <a:off x="1077627" y="957560"/>
            <a:ext cx="10839554" cy="1072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2730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Bus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phổ biến đến giữa những năm 90</a:t>
            </a:r>
          </a:p>
          <a:p>
            <a:pPr marL="695325" marR="0" lvl="1" indent="-231775" algn="l" defTabSz="914400" rtl="0" eaLnBrk="1" fontAlgn="auto" latinLnBrk="0" hangingPunct="1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ất cả các nút cùng một miền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xung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đột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(có thể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xung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đột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với nhau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khi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nhiều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hơn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một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nút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truyền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đồng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thời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</a:p>
        </p:txBody>
      </p:sp>
      <p:sp>
        <p:nvSpPr>
          <p:cNvPr id="14" name="Line 32">
            <a:extLst>
              <a:ext uri="{FF2B5EF4-FFF2-40B4-BE49-F238E27FC236}">
                <a16:creationId xmlns:a16="http://schemas.microsoft.com/office/drawing/2014/main" id="{92FEC33E-ECF3-6F4D-95CC-10AE77202A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9150" y="4343745"/>
            <a:ext cx="616233" cy="1201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Box 41">
            <a:extLst>
              <a:ext uri="{FF2B5EF4-FFF2-40B4-BE49-F238E27FC236}">
                <a16:creationId xmlns:a16="http://schemas.microsoft.com/office/drawing/2014/main" id="{08CE8B30-9FAC-8447-8CE2-85AE30A47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465" y="4147305"/>
            <a:ext cx="26693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Bus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: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cáp đồng trục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210C05-DB42-F24B-ABCC-CEB58A73BF57}"/>
              </a:ext>
            </a:extLst>
          </p:cNvPr>
          <p:cNvGrpSpPr/>
          <p:nvPr/>
        </p:nvGrpSpPr>
        <p:grpSpPr>
          <a:xfrm>
            <a:off x="4166894" y="4287302"/>
            <a:ext cx="468488" cy="103894"/>
            <a:chOff x="3160889" y="5723468"/>
            <a:chExt cx="468488" cy="103894"/>
          </a:xfrm>
        </p:grpSpPr>
        <p:sp>
          <p:nvSpPr>
            <p:cNvPr id="74" name="Rectangle 37">
              <a:extLst>
                <a:ext uri="{FF2B5EF4-FFF2-40B4-BE49-F238E27FC236}">
                  <a16:creationId xmlns:a16="http://schemas.microsoft.com/office/drawing/2014/main" id="{F6F8AA85-EB23-1A46-91D4-047C72E20F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3F5B90-D695-934E-82E3-02FAF9AA2884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DDD3177-E100-C044-B782-026C278D6607}"/>
              </a:ext>
            </a:extLst>
          </p:cNvPr>
          <p:cNvGrpSpPr/>
          <p:nvPr/>
        </p:nvGrpSpPr>
        <p:grpSpPr>
          <a:xfrm>
            <a:off x="3867737" y="4868680"/>
            <a:ext cx="468488" cy="103894"/>
            <a:chOff x="3160889" y="5723468"/>
            <a:chExt cx="468488" cy="103894"/>
          </a:xfrm>
        </p:grpSpPr>
        <p:sp>
          <p:nvSpPr>
            <p:cNvPr id="81" name="Rectangle 37">
              <a:extLst>
                <a:ext uri="{FF2B5EF4-FFF2-40B4-BE49-F238E27FC236}">
                  <a16:creationId xmlns:a16="http://schemas.microsoft.com/office/drawing/2014/main" id="{E36D1D4F-7980-524F-B016-0822BC5DE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F141971-200C-3441-B553-3B77B87C14EB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B6AFEE0-615F-374F-AD75-BFAD1482DB98}"/>
              </a:ext>
            </a:extLst>
          </p:cNvPr>
          <p:cNvGrpSpPr/>
          <p:nvPr/>
        </p:nvGrpSpPr>
        <p:grpSpPr>
          <a:xfrm>
            <a:off x="3557291" y="5489569"/>
            <a:ext cx="468488" cy="103894"/>
            <a:chOff x="3160889" y="5723468"/>
            <a:chExt cx="468488" cy="103894"/>
          </a:xfrm>
        </p:grpSpPr>
        <p:sp>
          <p:nvSpPr>
            <p:cNvPr id="84" name="Rectangle 37">
              <a:extLst>
                <a:ext uri="{FF2B5EF4-FFF2-40B4-BE49-F238E27FC236}">
                  <a16:creationId xmlns:a16="http://schemas.microsoft.com/office/drawing/2014/main" id="{D99117D2-D55B-9747-9F39-1437498956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8FD400B-67B6-A545-991E-6642C95FC431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54">
            <a:extLst>
              <a:ext uri="{FF2B5EF4-FFF2-40B4-BE49-F238E27FC236}">
                <a16:creationId xmlns:a16="http://schemas.microsoft.com/office/drawing/2014/main" id="{54403650-FB62-8C4D-A097-E8E09E3E8715}"/>
              </a:ext>
            </a:extLst>
          </p:cNvPr>
          <p:cNvGrpSpPr>
            <a:grpSpLocks/>
          </p:cNvGrpSpPr>
          <p:nvPr/>
        </p:nvGrpSpPr>
        <p:grpSpPr bwMode="auto">
          <a:xfrm>
            <a:off x="3030847" y="5135905"/>
            <a:ext cx="640071" cy="517525"/>
            <a:chOff x="-44" y="1473"/>
            <a:chExt cx="981" cy="1105"/>
          </a:xfrm>
        </p:grpSpPr>
        <p:pic>
          <p:nvPicPr>
            <p:cNvPr id="41" name="Picture 55" descr="desktop_computer_stylized_medium">
              <a:extLst>
                <a:ext uri="{FF2B5EF4-FFF2-40B4-BE49-F238E27FC236}">
                  <a16:creationId xmlns:a16="http://schemas.microsoft.com/office/drawing/2014/main" id="{9ADDF864-8E42-2A4E-9C50-68B48B5AD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56">
              <a:extLst>
                <a:ext uri="{FF2B5EF4-FFF2-40B4-BE49-F238E27FC236}">
                  <a16:creationId xmlns:a16="http://schemas.microsoft.com/office/drawing/2014/main" id="{78B65AFB-F609-8F4C-8AA2-302FFEA046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" name="Group 49">
            <a:extLst>
              <a:ext uri="{FF2B5EF4-FFF2-40B4-BE49-F238E27FC236}">
                <a16:creationId xmlns:a16="http://schemas.microsoft.com/office/drawing/2014/main" id="{2721DACF-2A49-8D4F-BFF6-49E94BBFA071}"/>
              </a:ext>
            </a:extLst>
          </p:cNvPr>
          <p:cNvGrpSpPr>
            <a:grpSpLocks/>
          </p:cNvGrpSpPr>
          <p:nvPr/>
        </p:nvGrpSpPr>
        <p:grpSpPr bwMode="auto">
          <a:xfrm>
            <a:off x="3337407" y="4515020"/>
            <a:ext cx="640071" cy="517525"/>
            <a:chOff x="-44" y="1473"/>
            <a:chExt cx="981" cy="1105"/>
          </a:xfrm>
        </p:grpSpPr>
        <p:pic>
          <p:nvPicPr>
            <p:cNvPr id="36" name="Picture 50" descr="desktop_computer_stylized_medium">
              <a:extLst>
                <a:ext uri="{FF2B5EF4-FFF2-40B4-BE49-F238E27FC236}">
                  <a16:creationId xmlns:a16="http://schemas.microsoft.com/office/drawing/2014/main" id="{1A4DAAEF-9C4D-5C4A-940E-9F43684E7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Freeform 51">
              <a:extLst>
                <a:ext uri="{FF2B5EF4-FFF2-40B4-BE49-F238E27FC236}">
                  <a16:creationId xmlns:a16="http://schemas.microsoft.com/office/drawing/2014/main" id="{63DCB467-73DC-4B47-B778-649B307F3B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49">
            <a:extLst>
              <a:ext uri="{FF2B5EF4-FFF2-40B4-BE49-F238E27FC236}">
                <a16:creationId xmlns:a16="http://schemas.microsoft.com/office/drawing/2014/main" id="{CF60EF70-8F89-064B-9AE0-BC24C80913E9}"/>
              </a:ext>
            </a:extLst>
          </p:cNvPr>
          <p:cNvGrpSpPr>
            <a:grpSpLocks/>
          </p:cNvGrpSpPr>
          <p:nvPr/>
        </p:nvGrpSpPr>
        <p:grpSpPr bwMode="auto">
          <a:xfrm>
            <a:off x="3621571" y="3937346"/>
            <a:ext cx="640071" cy="517525"/>
            <a:chOff x="-44" y="1473"/>
            <a:chExt cx="981" cy="1105"/>
          </a:xfrm>
        </p:grpSpPr>
        <p:pic>
          <p:nvPicPr>
            <p:cNvPr id="31" name="Picture 50" descr="desktop_computer_stylized_medium">
              <a:extLst>
                <a:ext uri="{FF2B5EF4-FFF2-40B4-BE49-F238E27FC236}">
                  <a16:creationId xmlns:a16="http://schemas.microsoft.com/office/drawing/2014/main" id="{E66B7792-17BF-A342-BF79-CBE2D88839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id="{1A46A85F-1E8E-634F-AC1B-41916D215F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21AC3DE-0BE4-4A42-85AA-51EA7972DB44}"/>
              </a:ext>
            </a:extLst>
          </p:cNvPr>
          <p:cNvGrpSpPr/>
          <p:nvPr/>
        </p:nvGrpSpPr>
        <p:grpSpPr>
          <a:xfrm rot="10800000">
            <a:off x="4121737" y="5286369"/>
            <a:ext cx="468488" cy="103894"/>
            <a:chOff x="3160889" y="5723468"/>
            <a:chExt cx="468488" cy="103894"/>
          </a:xfrm>
        </p:grpSpPr>
        <p:sp>
          <p:nvSpPr>
            <p:cNvPr id="87" name="Rectangle 37">
              <a:extLst>
                <a:ext uri="{FF2B5EF4-FFF2-40B4-BE49-F238E27FC236}">
                  <a16:creationId xmlns:a16="http://schemas.microsoft.com/office/drawing/2014/main" id="{0D9B8815-F0EC-864F-9E9C-E995A974DF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9FC25B0-63E6-F14D-8B85-F91190DDB6EB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E4FBBD8-6BBF-5244-B257-1085A2E447DA}"/>
              </a:ext>
            </a:extLst>
          </p:cNvPr>
          <p:cNvGrpSpPr/>
          <p:nvPr/>
        </p:nvGrpSpPr>
        <p:grpSpPr>
          <a:xfrm rot="10800000">
            <a:off x="4466048" y="4620324"/>
            <a:ext cx="468488" cy="103894"/>
            <a:chOff x="3160889" y="5723468"/>
            <a:chExt cx="468488" cy="103894"/>
          </a:xfrm>
        </p:grpSpPr>
        <p:sp>
          <p:nvSpPr>
            <p:cNvPr id="93" name="Rectangle 37">
              <a:extLst>
                <a:ext uri="{FF2B5EF4-FFF2-40B4-BE49-F238E27FC236}">
                  <a16:creationId xmlns:a16="http://schemas.microsoft.com/office/drawing/2014/main" id="{BFCE4A31-E824-AE42-8F60-EEB060D3A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AC139B6-3337-DD4B-9A8D-1F1D221AE58F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44">
            <a:extLst>
              <a:ext uri="{FF2B5EF4-FFF2-40B4-BE49-F238E27FC236}">
                <a16:creationId xmlns:a16="http://schemas.microsoft.com/office/drawing/2014/main" id="{181607EC-7C1E-E542-A627-435D8778D8FF}"/>
              </a:ext>
            </a:extLst>
          </p:cNvPr>
          <p:cNvGrpSpPr>
            <a:grpSpLocks/>
          </p:cNvGrpSpPr>
          <p:nvPr/>
        </p:nvGrpSpPr>
        <p:grpSpPr bwMode="auto">
          <a:xfrm>
            <a:off x="4620460" y="4390841"/>
            <a:ext cx="711200" cy="601662"/>
            <a:chOff x="-44" y="1473"/>
            <a:chExt cx="981" cy="1105"/>
          </a:xfrm>
        </p:grpSpPr>
        <p:pic>
          <p:nvPicPr>
            <p:cNvPr id="26" name="Picture 45" descr="desktop_computer_stylized_medium">
              <a:extLst>
                <a:ext uri="{FF2B5EF4-FFF2-40B4-BE49-F238E27FC236}">
                  <a16:creationId xmlns:a16="http://schemas.microsoft.com/office/drawing/2014/main" id="{5B055886-874B-AF4E-BC6C-17FB5AFB9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BE198024-6B5D-3B44-B9DB-F77A4CB023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4">
            <a:extLst>
              <a:ext uri="{FF2B5EF4-FFF2-40B4-BE49-F238E27FC236}">
                <a16:creationId xmlns:a16="http://schemas.microsoft.com/office/drawing/2014/main" id="{99E873A6-305A-1E42-A800-5109AF9B2E9D}"/>
              </a:ext>
            </a:extLst>
          </p:cNvPr>
          <p:cNvGrpSpPr>
            <a:grpSpLocks/>
          </p:cNvGrpSpPr>
          <p:nvPr/>
        </p:nvGrpSpPr>
        <p:grpSpPr bwMode="auto">
          <a:xfrm>
            <a:off x="4283912" y="5056708"/>
            <a:ext cx="711200" cy="600075"/>
            <a:chOff x="-44" y="1473"/>
            <a:chExt cx="981" cy="1105"/>
          </a:xfrm>
        </p:grpSpPr>
        <p:pic>
          <p:nvPicPr>
            <p:cNvPr id="46" name="Picture 45" descr="desktop_computer_stylized_medium">
              <a:extLst>
                <a:ext uri="{FF2B5EF4-FFF2-40B4-BE49-F238E27FC236}">
                  <a16:creationId xmlns:a16="http://schemas.microsoft.com/office/drawing/2014/main" id="{1B48D1F1-C69D-9F43-9FBB-F48106D44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9030A2A-02DE-364B-B783-76B0F1C4E7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0DAD804-6DAD-6A4F-B2ED-991F7DA0A672}"/>
              </a:ext>
            </a:extLst>
          </p:cNvPr>
          <p:cNvGrpSpPr/>
          <p:nvPr/>
        </p:nvGrpSpPr>
        <p:grpSpPr>
          <a:xfrm>
            <a:off x="6296294" y="3889527"/>
            <a:ext cx="5037041" cy="2516574"/>
            <a:chOff x="6296294" y="3889527"/>
            <a:chExt cx="5037041" cy="2516574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EB7E878-BC2B-CF41-A1DD-435B6688D4C1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7906769" y="4630890"/>
              <a:ext cx="2249" cy="12602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3A757D-B4FE-A64C-9B64-828FD8DCA614}"/>
                </a:ext>
              </a:extLst>
            </p:cNvPr>
            <p:cNvCxnSpPr>
              <a:cxnSpLocks/>
            </p:cNvCxnSpPr>
            <p:nvPr/>
          </p:nvCxnSpPr>
          <p:spPr>
            <a:xfrm>
              <a:off x="6945441" y="5100170"/>
              <a:ext cx="214487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Box 42">
              <a:extLst>
                <a:ext uri="{FF2B5EF4-FFF2-40B4-BE49-F238E27FC236}">
                  <a16:creationId xmlns:a16="http://schemas.microsoft.com/office/drawing/2014/main" id="{68381987-6DA4-FE44-982A-2311DD6BD1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75748" y="4172283"/>
              <a:ext cx="195758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</a:t>
              </a:r>
              <a:r>
                <a:rPr kumimoji="0" lang="vi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huyển </a:t>
              </a:r>
              <a:r>
                <a:rPr kumimoji="0" lang="en-SG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mạch</a:t>
              </a:r>
              <a:endPara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6" name="Rectangle 37">
              <a:extLst>
                <a:ext uri="{FF2B5EF4-FFF2-40B4-BE49-F238E27FC236}">
                  <a16:creationId xmlns:a16="http://schemas.microsoft.com/office/drawing/2014/main" id="{AA09179E-572D-A246-86F4-E13021D097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70879" y="497609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98" name="Group 49">
              <a:extLst>
                <a:ext uri="{FF2B5EF4-FFF2-40B4-BE49-F238E27FC236}">
                  <a16:creationId xmlns:a16="http://schemas.microsoft.com/office/drawing/2014/main" id="{73F08637-BA76-1046-9C84-02C57B0716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96294" y="4615439"/>
              <a:ext cx="768201" cy="646029"/>
              <a:chOff x="-44" y="1473"/>
              <a:chExt cx="981" cy="1105"/>
            </a:xfrm>
          </p:grpSpPr>
          <p:pic>
            <p:nvPicPr>
              <p:cNvPr id="99" name="Picture 50" descr="desktop_computer_stylized_medium">
                <a:extLst>
                  <a:ext uri="{FF2B5EF4-FFF2-40B4-BE49-F238E27FC236}">
                    <a16:creationId xmlns:a16="http://schemas.microsoft.com/office/drawing/2014/main" id="{C5A65E49-64BF-0248-B147-3C0ABA2707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0" name="Freeform 51">
                <a:extLst>
                  <a:ext uri="{FF2B5EF4-FFF2-40B4-BE49-F238E27FC236}">
                    <a16:creationId xmlns:a16="http://schemas.microsoft.com/office/drawing/2014/main" id="{ABC6A075-F927-3A44-BE19-0AA6A01912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1" name="Rectangle 37">
              <a:extLst>
                <a:ext uri="{FF2B5EF4-FFF2-40B4-BE49-F238E27FC236}">
                  <a16:creationId xmlns:a16="http://schemas.microsoft.com/office/drawing/2014/main" id="{F7256B75-1D63-2E44-891A-1C8ED409B5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836293" y="496987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02" name="Group 49">
              <a:extLst>
                <a:ext uri="{FF2B5EF4-FFF2-40B4-BE49-F238E27FC236}">
                  <a16:creationId xmlns:a16="http://schemas.microsoft.com/office/drawing/2014/main" id="{D3C84CC7-318A-F44C-BC7C-1F376445C2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74892" y="4777169"/>
              <a:ext cx="768201" cy="646029"/>
              <a:chOff x="-44" y="1473"/>
              <a:chExt cx="981" cy="1105"/>
            </a:xfrm>
          </p:grpSpPr>
          <p:pic>
            <p:nvPicPr>
              <p:cNvPr id="103" name="Picture 50" descr="desktop_computer_stylized_medium">
                <a:extLst>
                  <a:ext uri="{FF2B5EF4-FFF2-40B4-BE49-F238E27FC236}">
                    <a16:creationId xmlns:a16="http://schemas.microsoft.com/office/drawing/2014/main" id="{7660BF25-6D18-5A4A-8BE4-3CFBD08C47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" name="Freeform 51">
                <a:extLst>
                  <a:ext uri="{FF2B5EF4-FFF2-40B4-BE49-F238E27FC236}">
                    <a16:creationId xmlns:a16="http://schemas.microsoft.com/office/drawing/2014/main" id="{8D17FB90-A54F-9B45-8704-608FEF0B14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77613146-BEF0-644B-A836-2EB04E8002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61470" y="566974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06" name="Group 49">
              <a:extLst>
                <a:ext uri="{FF2B5EF4-FFF2-40B4-BE49-F238E27FC236}">
                  <a16:creationId xmlns:a16="http://schemas.microsoft.com/office/drawing/2014/main" id="{0D5AC3A1-9C42-3647-BD7C-2BF588730A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7278" y="5760072"/>
              <a:ext cx="768201" cy="646029"/>
              <a:chOff x="-44" y="1473"/>
              <a:chExt cx="981" cy="1105"/>
            </a:xfrm>
          </p:grpSpPr>
          <p:pic>
            <p:nvPicPr>
              <p:cNvPr id="107" name="Picture 50" descr="desktop_computer_stylized_medium">
                <a:extLst>
                  <a:ext uri="{FF2B5EF4-FFF2-40B4-BE49-F238E27FC236}">
                    <a16:creationId xmlns:a16="http://schemas.microsoft.com/office/drawing/2014/main" id="{26635111-EEAD-044B-A078-CDE50D4A53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Freeform 51">
                <a:extLst>
                  <a:ext uri="{FF2B5EF4-FFF2-40B4-BE49-F238E27FC236}">
                    <a16:creationId xmlns:a16="http://schemas.microsoft.com/office/drawing/2014/main" id="{6C722D5C-0DA5-4943-BCD3-A0181121BF5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09F4DA0F-D305-D34F-BA6E-50CB86EC28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59915" y="438844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59" name="Group 44">
              <a:extLst>
                <a:ext uri="{FF2B5EF4-FFF2-40B4-BE49-F238E27FC236}">
                  <a16:creationId xmlns:a16="http://schemas.microsoft.com/office/drawing/2014/main" id="{FBD1E47D-990B-2E43-A7A3-9B664F60E5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80526" y="3889527"/>
              <a:ext cx="852487" cy="741363"/>
              <a:chOff x="-44" y="1473"/>
              <a:chExt cx="981" cy="1105"/>
            </a:xfrm>
          </p:grpSpPr>
          <p:pic>
            <p:nvPicPr>
              <p:cNvPr id="60" name="Picture 45" descr="desktop_computer_stylized_medium">
                <a:extLst>
                  <a:ext uri="{FF2B5EF4-FFF2-40B4-BE49-F238E27FC236}">
                    <a16:creationId xmlns:a16="http://schemas.microsoft.com/office/drawing/2014/main" id="{592B481C-B53F-BF47-AD1B-2E6BDCFAF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Freeform 46">
                <a:extLst>
                  <a:ext uri="{FF2B5EF4-FFF2-40B4-BE49-F238E27FC236}">
                    <a16:creationId xmlns:a16="http://schemas.microsoft.com/office/drawing/2014/main" id="{2D0F8AEC-7A1F-964C-8A02-58C4F39038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D52E7F60-11FB-F544-8C5D-1F0C4F2A3A93}"/>
                </a:ext>
              </a:extLst>
            </p:cNvPr>
            <p:cNvGrpSpPr/>
            <p:nvPr/>
          </p:nvGrpSpPr>
          <p:grpSpPr>
            <a:xfrm>
              <a:off x="7642010" y="4950839"/>
              <a:ext cx="561892" cy="329289"/>
              <a:chOff x="3668110" y="2448910"/>
              <a:chExt cx="3794234" cy="2165130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23CA7BB1-785A-2F4E-99C7-9A87B4C15899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D6E11BDC-7A81-3D49-B82F-217FBC3D8BA6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40B98351-A0BF-8F45-BA38-838A66C2790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424FAC47-A5B2-724B-B58E-B1DE520B997D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D765BB73-0713-214F-B633-B66F09A5A736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A2048D2B-32B6-404A-8309-2D614DB0F645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85ADFEC2-5799-064A-A2B3-E69C5AD6EC08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21" name="Rectangle 6">
            <a:extLst>
              <a:ext uri="{FF2B5EF4-FFF2-40B4-BE49-F238E27FC236}">
                <a16:creationId xmlns:a16="http://schemas.microsoft.com/office/drawing/2014/main" id="{5E5D623C-BFF9-A44C-8728-E57D1D8E9F2D}"/>
              </a:ext>
            </a:extLst>
          </p:cNvPr>
          <p:cNvSpPr txBox="1">
            <a:spLocks noChangeArrowheads="1"/>
          </p:cNvSpPr>
          <p:nvPr/>
        </p:nvSpPr>
        <p:spPr>
          <a:xfrm>
            <a:off x="1067981" y="2053372"/>
            <a:ext cx="10839554" cy="16411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2730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SG" dirty="0">
                <a:solidFill>
                  <a:srgbClr val="C00000"/>
                </a:solidFill>
              </a:rPr>
              <a:t>Switch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+mn-cs"/>
              </a:rPr>
              <a:t>: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chiếm ưu thế ngày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nay</a:t>
            </a:r>
          </a:p>
          <a:p>
            <a:pPr marL="695325" marR="0" lvl="1" indent="-231775" algn="l" defTabSz="914400" rtl="0" eaLnBrk="1" fontAlgn="auto" latinLnBrk="0" hangingPunct="1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b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cs typeface="+mn-cs"/>
              </a:rPr>
              <a:t>Thiết</a:t>
            </a:r>
            <a:r>
              <a:rPr kumimoji="0" lang="en-SG" b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b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cs typeface="+mn-cs"/>
              </a:rPr>
              <a:t>bị</a:t>
            </a:r>
            <a:r>
              <a:rPr kumimoji="0" lang="en-SG" b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vi" b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cs typeface="+mn-cs"/>
              </a:rPr>
              <a:t>chuyển mạch </a:t>
            </a:r>
            <a:r>
              <a:rPr kumimoji="0" lang="en-SG" b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cs typeface="+mn-cs"/>
              </a:rPr>
              <a:t>(switch)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tầng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2 hoạt động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ở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t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rung tâm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mạng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M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ỗi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vi" altLang="ja-JP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游ゴシック" panose="020B0400000000000000" pitchFamily="34" charset="-128"/>
                <a:cs typeface="+mn-cs"/>
              </a:rPr>
              <a:t>“</a:t>
            </a:r>
            <a:r>
              <a:rPr kumimoji="0" lang="en-US" altLang="ja-JP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游ゴシック" panose="020B0400000000000000" pitchFamily="34" charset="-128"/>
                <a:cs typeface="+mn-cs"/>
              </a:rPr>
              <a:t> </a:t>
            </a:r>
            <a:r>
              <a:rPr lang="en-US" altLang="ja-JP" dirty="0" err="1">
                <a:solidFill>
                  <a:prstClr val="black"/>
                </a:solidFill>
                <a:ea typeface="游ゴシック" panose="020B0400000000000000" pitchFamily="34" charset="-128"/>
              </a:rPr>
              <a:t>kết</a:t>
            </a:r>
            <a:r>
              <a:rPr lang="en-US" altLang="ja-JP" dirty="0">
                <a:solidFill>
                  <a:prstClr val="black"/>
                </a:solidFill>
                <a:ea typeface="游ゴシック" panose="020B0400000000000000" pitchFamily="34" charset="-128"/>
              </a:rPr>
              <a:t> </a:t>
            </a:r>
            <a:r>
              <a:rPr lang="en-US" altLang="ja-JP" dirty="0" err="1">
                <a:solidFill>
                  <a:prstClr val="black"/>
                </a:solidFill>
                <a:ea typeface="游ゴシック" panose="020B0400000000000000" pitchFamily="34" charset="-128"/>
              </a:rPr>
              <a:t>nối</a:t>
            </a:r>
            <a:r>
              <a:rPr lang="en-US" altLang="ja-JP" dirty="0">
                <a:solidFill>
                  <a:prstClr val="black"/>
                </a:solidFill>
                <a:ea typeface="游ゴシック" panose="020B0400000000000000" pitchFamily="34" charset="-128"/>
              </a:rPr>
              <a:t> </a:t>
            </a:r>
            <a:r>
              <a:rPr kumimoji="0" lang="vi" altLang="ja-JP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游ゴシック" panose="020B0400000000000000" pitchFamily="34" charset="-128"/>
                <a:cs typeface="+mn-cs"/>
              </a:rPr>
              <a:t>”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chạy một giao thức Ethernet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riêng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biệt (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vì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vậy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các nút không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xung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đột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 với nhau)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8E046-929B-118A-EBD3-6FF6AD974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44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Cấu trúc Ethernet</a:t>
            </a:r>
            <a:r>
              <a:rPr lang="en-SG" sz="40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 frame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4" name="Rectangle 3">
            <a:extLst>
              <a:ext uri="{FF2B5EF4-FFF2-40B4-BE49-F238E27FC236}">
                <a16:creationId xmlns:a16="http://schemas.microsoft.com/office/drawing/2014/main" id="{4B00453C-4C5E-1142-B1BF-526E638BF9DC}"/>
              </a:ext>
            </a:extLst>
          </p:cNvPr>
          <p:cNvSpPr txBox="1">
            <a:spLocks noChangeArrowheads="1"/>
          </p:cNvSpPr>
          <p:nvPr/>
        </p:nvSpPr>
        <p:spPr>
          <a:xfrm>
            <a:off x="1057198" y="1201557"/>
            <a:ext cx="11134802" cy="920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iao diện gửi đóng gói gói dữ liệu IP (hoặc gói giao thức lớp mạng khác) trong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Ethernet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 frame</a:t>
            </a:r>
            <a:r>
              <a:rPr lang="en-US" b="1" dirty="0">
                <a:solidFill>
                  <a:prstClr val="black"/>
                </a:solidFill>
              </a:rPr>
              <a:t>.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65" name="Group 51">
            <a:extLst>
              <a:ext uri="{FF2B5EF4-FFF2-40B4-BE49-F238E27FC236}">
                <a16:creationId xmlns:a16="http://schemas.microsoft.com/office/drawing/2014/main" id="{994C70D6-C6AB-E54E-8D0F-FF67C69F8D38}"/>
              </a:ext>
            </a:extLst>
          </p:cNvPr>
          <p:cNvGrpSpPr>
            <a:grpSpLocks/>
          </p:cNvGrpSpPr>
          <p:nvPr/>
        </p:nvGrpSpPr>
        <p:grpSpPr bwMode="auto">
          <a:xfrm>
            <a:off x="2745256" y="2328343"/>
            <a:ext cx="7867779" cy="1104405"/>
            <a:chOff x="940711" y="4902593"/>
            <a:chExt cx="6291001" cy="992895"/>
          </a:xfrm>
        </p:grpSpPr>
        <p:sp>
          <p:nvSpPr>
            <p:cNvPr id="66" name="Line 10">
              <a:extLst>
                <a:ext uri="{FF2B5EF4-FFF2-40B4-BE49-F238E27FC236}">
                  <a16:creationId xmlns:a16="http://schemas.microsoft.com/office/drawing/2014/main" id="{1608A646-C375-F246-B6A1-8B07BEE7E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1">
              <a:extLst>
                <a:ext uri="{FF2B5EF4-FFF2-40B4-BE49-F238E27FC236}">
                  <a16:creationId xmlns:a16="http://schemas.microsoft.com/office/drawing/2014/main" id="{122AD258-BA7C-5743-BDF1-579DC5FE4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8" name="Straight Connector 3">
              <a:extLst>
                <a:ext uri="{FF2B5EF4-FFF2-40B4-BE49-F238E27FC236}">
                  <a16:creationId xmlns:a16="http://schemas.microsoft.com/office/drawing/2014/main" id="{389D496F-CC2B-3A43-95D1-ABF0C03ECF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32">
              <a:extLst>
                <a:ext uri="{FF2B5EF4-FFF2-40B4-BE49-F238E27FC236}">
                  <a16:creationId xmlns:a16="http://schemas.microsoft.com/office/drawing/2014/main" id="{F87D7576-1243-F94E-ADCF-31C7356526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Straight Connector 33">
              <a:extLst>
                <a:ext uri="{FF2B5EF4-FFF2-40B4-BE49-F238E27FC236}">
                  <a16:creationId xmlns:a16="http://schemas.microsoft.com/office/drawing/2014/main" id="{14FE0A1A-93B7-6346-BDD3-6DC30F917A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34">
              <a:extLst>
                <a:ext uri="{FF2B5EF4-FFF2-40B4-BE49-F238E27FC236}">
                  <a16:creationId xmlns:a16="http://schemas.microsoft.com/office/drawing/2014/main" id="{66187199-26A8-6B43-9A30-9F6334B2BD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Connector 35">
              <a:extLst>
                <a:ext uri="{FF2B5EF4-FFF2-40B4-BE49-F238E27FC236}">
                  <a16:creationId xmlns:a16="http://schemas.microsoft.com/office/drawing/2014/main" id="{0A42998D-88F0-C542-80A5-78C2C19321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TextBox 5">
              <a:extLst>
                <a:ext uri="{FF2B5EF4-FFF2-40B4-BE49-F238E27FC236}">
                  <a16:creationId xmlns:a16="http://schemas.microsoft.com/office/drawing/2014/main" id="{D8C6AB0E-F540-8A4E-8BBA-EB58089CD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72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Địa chỉ</a:t>
              </a:r>
              <a:r>
                <a:rPr kumimoji="0" lang="en-SG" sz="16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 đích</a:t>
              </a:r>
              <a:endParaRPr kumimoji="0" lang="vi" sz="1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6" name="TextBox 37">
              <a:extLst>
                <a:ext uri="{FF2B5EF4-FFF2-40B4-BE49-F238E27FC236}">
                  <a16:creationId xmlns:a16="http://schemas.microsoft.com/office/drawing/2014/main" id="{03FFAEAD-5C41-4246-B3E9-7B76999E9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72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Địa chỉ</a:t>
              </a:r>
              <a:r>
                <a:rPr kumimoji="0" lang="en-SG" sz="16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 nguồn</a:t>
              </a:r>
              <a:endParaRPr kumimoji="0" lang="vi" sz="1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7" name="TextBox 38">
              <a:extLst>
                <a:ext uri="{FF2B5EF4-FFF2-40B4-BE49-F238E27FC236}">
                  <a16:creationId xmlns:a16="http://schemas.microsoft.com/office/drawing/2014/main" id="{4CBFC6F3-AE10-314B-B936-C5F4A8AE6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dữ liệu (tải trọng)</a:t>
              </a:r>
            </a:p>
          </p:txBody>
        </p:sp>
        <p:sp>
          <p:nvSpPr>
            <p:cNvPr id="78" name="TextBox 39">
              <a:extLst>
                <a:ext uri="{FF2B5EF4-FFF2-40B4-BE49-F238E27FC236}">
                  <a16:creationId xmlns:a16="http://schemas.microsoft.com/office/drawing/2014/main" id="{48BAC0FD-0D2D-7649-9DEF-4A90342AC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CRC</a:t>
              </a:r>
            </a:p>
          </p:txBody>
        </p:sp>
        <p:sp>
          <p:nvSpPr>
            <p:cNvPr id="79" name="TextBox 40">
              <a:extLst>
                <a:ext uri="{FF2B5EF4-FFF2-40B4-BE49-F238E27FC236}">
                  <a16:creationId xmlns:a16="http://schemas.microsoft.com/office/drawing/2014/main" id="{BDA70AA3-D12B-1944-AB73-0E0BABDA7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372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Preamble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8" name="Text Box 9">
              <a:extLst>
                <a:ext uri="{FF2B5EF4-FFF2-40B4-BE49-F238E27FC236}">
                  <a16:creationId xmlns:a16="http://schemas.microsoft.com/office/drawing/2014/main" id="{B8872802-E974-8E40-A27B-DFD5D80F2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</a:rPr>
                <a:t>kiểu</a:t>
              </a:r>
            </a:p>
          </p:txBody>
        </p:sp>
      </p:grpSp>
      <p:sp>
        <p:nvSpPr>
          <p:cNvPr id="89" name="Rectangle 3">
            <a:extLst>
              <a:ext uri="{FF2B5EF4-FFF2-40B4-BE49-F238E27FC236}">
                <a16:creationId xmlns:a16="http://schemas.microsoft.com/office/drawing/2014/main" id="{2C36AD46-76A5-B740-906F-47C5DF160D37}"/>
              </a:ext>
            </a:extLst>
          </p:cNvPr>
          <p:cNvSpPr txBox="1">
            <a:spLocks noChangeArrowheads="1"/>
          </p:cNvSpPr>
          <p:nvPr/>
        </p:nvSpPr>
        <p:spPr>
          <a:xfrm>
            <a:off x="1057198" y="3867200"/>
            <a:ext cx="11134802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SG" sz="3200" b="0" i="1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Trường</a:t>
            </a:r>
            <a:r>
              <a:rPr kumimoji="0" lang="vi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 mở đầu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 (Preamble)</a:t>
            </a:r>
            <a:r>
              <a:rPr kumimoji="0" lang="vi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</a:p>
          <a:p>
            <a:pPr marL="465138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dirty="0">
                <a:solidFill>
                  <a:prstClr val="black"/>
                </a:solidFill>
              </a:rPr>
              <a:t>Đ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ược sử dụng để đồng bộ hóa tốc độ đồng hồ của người nhận, người gửi</a:t>
            </a:r>
          </a:p>
          <a:p>
            <a:pPr marL="465138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7 byte 10101010 theo sau là một byte 10101011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5C7FA-C06E-160E-37F1-7E897D1C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58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Cấu trúc Ethernet</a:t>
            </a:r>
            <a:r>
              <a:rPr lang="en-SG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frame</a:t>
            </a:r>
            <a:r>
              <a:rPr lang="vi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(t</a:t>
            </a:r>
            <a:r>
              <a:rPr lang="en-SG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iếp</a:t>
            </a:r>
            <a:r>
              <a:rPr lang="en-SG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 </a:t>
            </a:r>
            <a:r>
              <a:rPr lang="en-SG" sz="4000" kern="0" dirty="0" err="1">
                <a:solidFill>
                  <a:srgbClr val="C00000"/>
                </a:solidFill>
                <a:latin typeface="+mj-lt"/>
                <a:ea typeface="ＭＳ Ｐゴシック" charset="0"/>
              </a:rPr>
              <a:t>theo</a:t>
            </a:r>
            <a:r>
              <a:rPr lang="vi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)</a:t>
            </a:r>
            <a:endParaRPr lang="en-US" sz="4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52EC9379-8CF4-B845-BC28-25B206CCAE0F}"/>
              </a:ext>
            </a:extLst>
          </p:cNvPr>
          <p:cNvSpPr txBox="1">
            <a:spLocks noChangeArrowheads="1"/>
          </p:cNvSpPr>
          <p:nvPr/>
        </p:nvSpPr>
        <p:spPr>
          <a:xfrm>
            <a:off x="472300" y="2346626"/>
            <a:ext cx="11404013" cy="4335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dirty="0">
                <a:solidFill>
                  <a:srgbClr val="C00000"/>
                </a:solidFill>
              </a:rPr>
              <a:t>Đ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ịa chỉ: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địa chỉ MAC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nguồn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và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MAC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đích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có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6 byte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ếu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một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adapter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nhận được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có địa chỉ đích phù hợp hoặc địa chỉ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đích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là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địa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chỉ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quảng bá (ví dụ: gói ARP), nó sẽ chuyển dữ liệu trong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tới giao thức lớp mạng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Ngược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lại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adapter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sẽ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loại bỏ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Kiểu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biểu thị giao thức lớp cao hơn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hủ yếu là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kiểu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IP nhưng cũng có thể có những thứ khác, ví dụ: Novell IPX, AppleTalk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</a:rPr>
              <a:t>Đ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ược sử dụng để phân kênh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trên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tại máy thu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CRC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(cyclic redundancy check)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kiểm tra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mã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CRC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tại máy thu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  <a:endParaRPr kumimoji="0" lang="vi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Nếu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phát hiện lỗi: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bị loại bỏ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B8F516-D365-3BCD-A70A-A97DBFC68E6A}"/>
              </a:ext>
            </a:extLst>
          </p:cNvPr>
          <p:cNvGrpSpPr/>
          <p:nvPr/>
        </p:nvGrpSpPr>
        <p:grpSpPr>
          <a:xfrm>
            <a:off x="2201134" y="893579"/>
            <a:ext cx="7867779" cy="1365815"/>
            <a:chOff x="2201134" y="1296361"/>
            <a:chExt cx="7867779" cy="1365815"/>
          </a:xfrm>
        </p:grpSpPr>
        <p:grpSp>
          <p:nvGrpSpPr>
            <p:cNvPr id="4" name="Group 51">
              <a:extLst>
                <a:ext uri="{FF2B5EF4-FFF2-40B4-BE49-F238E27FC236}">
                  <a16:creationId xmlns:a16="http://schemas.microsoft.com/office/drawing/2014/main" id="{39DE1473-AB6E-9E65-F0E4-9951C2F4A3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1134" y="1340302"/>
              <a:ext cx="7867779" cy="1104405"/>
              <a:chOff x="940711" y="4902593"/>
              <a:chExt cx="6291001" cy="992895"/>
            </a:xfrm>
          </p:grpSpPr>
          <p:sp>
            <p:nvSpPr>
              <p:cNvPr id="5" name="Line 10">
                <a:extLst>
                  <a:ext uri="{FF2B5EF4-FFF2-40B4-BE49-F238E27FC236}">
                    <a16:creationId xmlns:a16="http://schemas.microsoft.com/office/drawing/2014/main" id="{32DEB5CC-E17A-F7B8-C8F1-09ABD80DB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0934" y="5199463"/>
                <a:ext cx="0" cy="2046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AB1B8E88-57A2-15D6-E4BD-C2EDC3DDA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959" y="5272489"/>
                <a:ext cx="6254753" cy="54784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" name="Straight Connector 3">
                <a:extLst>
                  <a:ext uri="{FF2B5EF4-FFF2-40B4-BE49-F238E27FC236}">
                    <a16:creationId xmlns:a16="http://schemas.microsoft.com/office/drawing/2014/main" id="{4C334D9A-DFC6-82C9-645C-7951640D17B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970955" y="5262636"/>
                <a:ext cx="0" cy="550375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Straight Connector 32">
                <a:extLst>
                  <a:ext uri="{FF2B5EF4-FFF2-40B4-BE49-F238E27FC236}">
                    <a16:creationId xmlns:a16="http://schemas.microsoft.com/office/drawing/2014/main" id="{DE66EEB2-DDE5-3D15-3617-BB27612F1C9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701175" y="5265808"/>
                <a:ext cx="0" cy="583683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Straight Connector 33">
                <a:extLst>
                  <a:ext uri="{FF2B5EF4-FFF2-40B4-BE49-F238E27FC236}">
                    <a16:creationId xmlns:a16="http://schemas.microsoft.com/office/drawing/2014/main" id="{334736AC-273E-140D-001E-4C450525993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429808" y="5270567"/>
                <a:ext cx="0" cy="5487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Straight Connector 34">
                <a:extLst>
                  <a:ext uri="{FF2B5EF4-FFF2-40B4-BE49-F238E27FC236}">
                    <a16:creationId xmlns:a16="http://schemas.microsoft.com/office/drawing/2014/main" id="{B2CC179A-527E-2482-C928-1B556138504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683797" y="5265808"/>
                <a:ext cx="0" cy="580510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Straight Connector 35">
                <a:extLst>
                  <a:ext uri="{FF2B5EF4-FFF2-40B4-BE49-F238E27FC236}">
                    <a16:creationId xmlns:a16="http://schemas.microsoft.com/office/drawing/2014/main" id="{55C2CDF3-6528-81D2-DC83-672CF175DFA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650628" y="5272152"/>
                <a:ext cx="0" cy="623336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1AD3B670-AE0A-AC15-6B46-A753BEBDCF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7355" y="5375236"/>
                <a:ext cx="844810" cy="372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Arial" charset="0"/>
                  </a:rPr>
                  <a:t>Địa chỉ</a:t>
                </a:r>
                <a:r>
                  <a:rPr kumimoji="0" lang="en-SG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 </a:t>
                </a:r>
                <a:r>
                  <a:rPr kumimoji="0" lang="en-SG" sz="16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đích</a:t>
                </a:r>
                <a:endParaRPr kumimoji="0" lang="vi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3" name="TextBox 37">
                <a:extLst>
                  <a:ext uri="{FF2B5EF4-FFF2-40B4-BE49-F238E27FC236}">
                    <a16:creationId xmlns:a16="http://schemas.microsoft.com/office/drawing/2014/main" id="{856EF975-04D9-280C-BFE0-2F91B92443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2391" y="5379038"/>
                <a:ext cx="844810" cy="372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Arial" charset="0"/>
                  </a:rPr>
                  <a:t>Địa chỉ</a:t>
                </a:r>
                <a:r>
                  <a:rPr kumimoji="0" lang="en-SG" sz="1600" b="0" i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 nguồn</a:t>
                </a:r>
                <a:endParaRPr kumimoji="0" lang="vi" sz="16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4" name="TextBox 38">
                <a:extLst>
                  <a:ext uri="{FF2B5EF4-FFF2-40B4-BE49-F238E27FC236}">
                    <a16:creationId xmlns:a16="http://schemas.microsoft.com/office/drawing/2014/main" id="{C737671E-01BB-5E64-67DA-2F1F465183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69632" y="5447787"/>
                <a:ext cx="1377407" cy="2126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Arial" charset="0"/>
                  </a:rPr>
                  <a:t>dữ liệu (tải trọng)</a:t>
                </a:r>
              </a:p>
            </p:txBody>
          </p:sp>
          <p:sp>
            <p:nvSpPr>
              <p:cNvPr id="15" name="TextBox 39">
                <a:extLst>
                  <a:ext uri="{FF2B5EF4-FFF2-40B4-BE49-F238E27FC236}">
                    <a16:creationId xmlns:a16="http://schemas.microsoft.com/office/drawing/2014/main" id="{79E08B9D-14FD-9A6D-AC61-E4279844B9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1065" y="5431291"/>
                <a:ext cx="855572" cy="2126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Arial" charset="0"/>
                  </a:rPr>
                  <a:t>CRC</a:t>
                </a:r>
              </a:p>
            </p:txBody>
          </p:sp>
          <p:sp>
            <p:nvSpPr>
              <p:cNvPr id="16" name="TextBox 40">
                <a:extLst>
                  <a:ext uri="{FF2B5EF4-FFF2-40B4-BE49-F238E27FC236}">
                    <a16:creationId xmlns:a16="http://schemas.microsoft.com/office/drawing/2014/main" id="{25E6FC89-4B58-5FCA-814E-9D64AC9442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0711" y="5468237"/>
                <a:ext cx="1070128" cy="2399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Preamble</a:t>
                </a:r>
                <a:endParaRPr kumimoji="0" lang="vi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7" name="Text Box 9">
                <a:extLst>
                  <a:ext uri="{FF2B5EF4-FFF2-40B4-BE49-F238E27FC236}">
                    <a16:creationId xmlns:a16="http://schemas.microsoft.com/office/drawing/2014/main" id="{3C6E1D47-28CA-5B02-1488-FB841C8DD5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1504" y="4902593"/>
                <a:ext cx="770260" cy="292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</a:rPr>
                  <a:t>kiểu</a:t>
                </a:r>
              </a:p>
            </p:txBody>
          </p: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462512A-796F-E249-9BDA-F50A54A9EF07}"/>
                </a:ext>
              </a:extLst>
            </p:cNvPr>
            <p:cNvSpPr/>
            <p:nvPr/>
          </p:nvSpPr>
          <p:spPr>
            <a:xfrm>
              <a:off x="3414532" y="1446835"/>
              <a:ext cx="1898248" cy="1111170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6BD4B9E-B165-2F47-AFD8-92E71CB8BA3C}"/>
                </a:ext>
              </a:extLst>
            </p:cNvPr>
            <p:cNvSpPr/>
            <p:nvPr/>
          </p:nvSpPr>
          <p:spPr>
            <a:xfrm>
              <a:off x="8081059" y="1471913"/>
              <a:ext cx="1965766" cy="1111170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E655D5E-5A29-E74E-9AE7-FBDD43A055D0}"/>
                </a:ext>
              </a:extLst>
            </p:cNvPr>
            <p:cNvSpPr/>
            <p:nvPr/>
          </p:nvSpPr>
          <p:spPr>
            <a:xfrm rot="16200000">
              <a:off x="4780345" y="1551006"/>
              <a:ext cx="1365815" cy="856525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D89F478-0AEA-EF4B-BDF0-2536491C7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2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kern="0" dirty="0">
                <a:solidFill>
                  <a:srgbClr val="C00000"/>
                </a:solidFill>
                <a:latin typeface="+mj-lt"/>
                <a:ea typeface="ＭＳ Ｐゴシック" charset="0"/>
              </a:rPr>
              <a:t>Ethernet: không tin cậy, không kết nối</a:t>
            </a:r>
            <a:endParaRPr lang="en-US" sz="4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C94B40E5-F359-2645-A4A0-0CEE4C209C99}"/>
              </a:ext>
            </a:extLst>
          </p:cNvPr>
          <p:cNvSpPr txBox="1">
            <a:spLocks noChangeArrowheads="1"/>
          </p:cNvSpPr>
          <p:nvPr/>
        </p:nvSpPr>
        <p:spPr>
          <a:xfrm>
            <a:off x="711949" y="1600200"/>
            <a:ext cx="10718051" cy="400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hông kết nối: 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không bắt tay giữa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NIC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gửi và 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NIC 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nhận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hông tin cậy: 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NIC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nhận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không gửi ACK hoặc NAK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đến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NIC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gửi</a:t>
            </a:r>
            <a:endParaRPr kumimoji="0" lang="vi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ữ liệu trong các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bị mất chỉ được khôi phục nếu người gửi ban đầu sử dụng rdt lớp cao hơn (ví dụ: TCP), nếu không thì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sẽ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có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mất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mát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dữ liệu </a:t>
            </a:r>
            <a:endParaRPr kumimoji="0" lang="en-SG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Giao thức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đa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truy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cập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của Ethernet: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unslotted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CSMA/CD với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thuật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toán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backoff nhị phân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06EEC-4656-3D0C-2B82-2A202AD4E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7" y="175838"/>
            <a:ext cx="10638183" cy="683478"/>
          </a:xfrm>
        </p:spPr>
        <p:txBody>
          <a:bodyPr>
            <a:noAutofit/>
          </a:bodyPr>
          <a:lstStyle/>
          <a:p>
            <a:r>
              <a:rPr lang="en-US" altLang="en-US" sz="4000" dirty="0" err="1">
                <a:cs typeface="Calibri" panose="020F0502020204030204" pitchFamily="34" charset="0"/>
              </a:rPr>
              <a:t>Tầng</a:t>
            </a:r>
            <a:r>
              <a:rPr lang="vi" altLang="en-US" sz="4000" dirty="0">
                <a:cs typeface="Calibri" panose="020F0502020204030204" pitchFamily="34" charset="0"/>
              </a:rPr>
              <a:t> liên kết: ngữ cảnh</a:t>
            </a:r>
            <a:r>
              <a:rPr lang="en-SG" altLang="en-US" sz="4000" dirty="0">
                <a:cs typeface="Calibri" panose="020F0502020204030204" pitchFamily="34" charset="0"/>
              </a:rPr>
              <a:t> </a:t>
            </a:r>
            <a:r>
              <a:rPr lang="en-SG" altLang="en-US" sz="4000" dirty="0" err="1">
                <a:cs typeface="Calibri" panose="020F0502020204030204" pitchFamily="34" charset="0"/>
              </a:rPr>
              <a:t>hoạt</a:t>
            </a:r>
            <a:r>
              <a:rPr lang="en-SG" altLang="en-US" sz="4000" dirty="0">
                <a:cs typeface="Calibri" panose="020F0502020204030204" pitchFamily="34" charset="0"/>
              </a:rPr>
              <a:t> </a:t>
            </a:r>
            <a:r>
              <a:rPr lang="en-SG" altLang="en-US" sz="4000" dirty="0" err="1">
                <a:cs typeface="Calibri" panose="020F0502020204030204" pitchFamily="34" charset="0"/>
              </a:rPr>
              <a:t>động</a:t>
            </a:r>
            <a:endParaRPr lang="en-US" sz="4000" dirty="0">
              <a:cs typeface="Calibri" panose="020F0502020204030204" pitchFamily="34" charset="0"/>
            </a:endParaRPr>
          </a:p>
        </p:txBody>
      </p:sp>
      <p:sp>
        <p:nvSpPr>
          <p:cNvPr id="554" name="Rectangle 3">
            <a:extLst>
              <a:ext uri="{FF2B5EF4-FFF2-40B4-BE49-F238E27FC236}">
                <a16:creationId xmlns:a16="http://schemas.microsoft.com/office/drawing/2014/main" id="{25FAF4B3-8F28-4941-BA8B-94D99D525D15}"/>
              </a:ext>
            </a:extLst>
          </p:cNvPr>
          <p:cNvSpPr txBox="1">
            <a:spLocks noChangeArrowheads="1"/>
          </p:cNvSpPr>
          <p:nvPr/>
        </p:nvSpPr>
        <p:spPr>
          <a:xfrm>
            <a:off x="711948" y="1005152"/>
            <a:ext cx="5204109" cy="5334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atagram được truyền bởi các giao thức liên kết khác nhau qua các liên kết khác nhau: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ví dụ: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Đoạn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đầu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liên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kết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qua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WiFi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đoạn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tiếp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theo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liên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kết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qua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Ethernet </a:t>
            </a:r>
            <a:endParaRPr kumimoji="0" lang="en-SG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ỗi giao thức liên kết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có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thể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cung cấp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nhiều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dịch vụ khác nhau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ví dụ: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một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giao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thức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liên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kết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có thể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cung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cấp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dịch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vụ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truyền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dữ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liệu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tin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cậy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hoặc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dịch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vụ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truyền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không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tin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cậy</a:t>
            </a:r>
            <a:endParaRPr kumimoji="0" lang="vi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55" name="Rectangle 4">
            <a:extLst>
              <a:ext uri="{FF2B5EF4-FFF2-40B4-BE49-F238E27FC236}">
                <a16:creationId xmlns:a16="http://schemas.microsoft.com/office/drawing/2014/main" id="{83117513-5A75-3E45-AEE9-E64565E223AB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0" y="1099296"/>
            <a:ext cx="5592896" cy="53345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vi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Tương tự </a:t>
            </a:r>
            <a:r>
              <a:rPr kumimoji="0" lang="en-SG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như</a:t>
            </a:r>
            <a:r>
              <a:rPr kumimoji="0" lang="en-SG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hệ</a:t>
            </a:r>
            <a:r>
              <a:rPr kumimoji="0" lang="en-SG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thống</a:t>
            </a:r>
            <a:r>
              <a:rPr kumimoji="0" lang="en-SG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giao thông vận tải: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kumimoji="0" lang="vi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huyến đi từ Princeton đến Lausanne</a:t>
            </a:r>
            <a:r>
              <a:rPr kumimoji="0" lang="en-SG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có</a:t>
            </a:r>
            <a:r>
              <a:rPr kumimoji="0" lang="en-SG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thể</a:t>
            </a:r>
            <a:r>
              <a:rPr kumimoji="0" lang="en-SG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sử</a:t>
            </a:r>
            <a:r>
              <a:rPr kumimoji="0" lang="en-SG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dụng</a:t>
            </a:r>
            <a:r>
              <a:rPr kumimoji="0" lang="en-SG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các</a:t>
            </a:r>
            <a:r>
              <a:rPr kumimoji="0" lang="en-SG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phương</a:t>
            </a:r>
            <a:r>
              <a:rPr kumimoji="0" lang="en-SG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tiện</a:t>
            </a:r>
            <a:r>
              <a:rPr kumimoji="0" lang="en-SG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  <a:endParaRPr kumimoji="0" lang="vi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xe limo: Princeton đến JFK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máy bay: JFK đến Geneva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xe lửa: Geneva đến Lausanne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Khách</a:t>
            </a:r>
            <a:r>
              <a:rPr kumimoji="0" lang="en-SG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du lịch = </a:t>
            </a:r>
            <a:r>
              <a:rPr kumimoji="0" lang="vi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datagram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Các</a:t>
            </a:r>
            <a:r>
              <a:rPr kumimoji="0" lang="en-SG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đoạn vận chuyển = </a:t>
            </a:r>
            <a:r>
              <a:rPr kumimoji="0" lang="vi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liên kết truyền thông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Cách</a:t>
            </a:r>
            <a:r>
              <a:rPr kumimoji="0" lang="en-SG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thức</a:t>
            </a:r>
            <a:r>
              <a:rPr kumimoji="0" lang="en-SG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vận chuyển = </a:t>
            </a:r>
            <a:r>
              <a:rPr kumimoji="0" lang="vi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giao thức</a:t>
            </a:r>
            <a:r>
              <a:rPr kumimoji="0" lang="en-SG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SG" sz="4000" dirty="0" err="1">
                <a:solidFill>
                  <a:srgbClr val="C00000"/>
                </a:solidFill>
              </a:rPr>
              <a:t>tầng</a:t>
            </a:r>
            <a:r>
              <a:rPr kumimoji="0" lang="vi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liên kết</a:t>
            </a:r>
            <a:r>
              <a:rPr kumimoji="0" lang="vi" sz="4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endParaRPr kumimoji="0" lang="en-SG" sz="40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sz="4000" dirty="0">
                <a:solidFill>
                  <a:prstClr val="black"/>
                </a:solidFill>
              </a:rPr>
              <a:t>Đ</a:t>
            </a:r>
            <a:r>
              <a:rPr kumimoji="0" lang="vi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ại lý du lịch = </a:t>
            </a:r>
            <a:r>
              <a:rPr kumimoji="0" lang="en-SG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các</a:t>
            </a:r>
            <a:r>
              <a:rPr kumimoji="0" lang="en-SG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t</a:t>
            </a:r>
            <a:r>
              <a:rPr kumimoji="0" lang="vi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huật toán định tuyến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7A302-D563-0318-2C74-BD442FD34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1865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36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Tiêu chuẩn Ethernet 802.3: </a:t>
            </a:r>
            <a:r>
              <a:rPr lang="en-US" sz="3600" kern="0" dirty="0" err="1">
                <a:solidFill>
                  <a:srgbClr val="FF0000"/>
                </a:solidFill>
                <a:latin typeface="+mj-lt"/>
                <a:ea typeface="ＭＳ Ｐゴシック" charset="0"/>
              </a:rPr>
              <a:t>tầng</a:t>
            </a:r>
            <a:r>
              <a:rPr lang="en-US" sz="36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 </a:t>
            </a:r>
            <a:r>
              <a:rPr lang="vi" sz="36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liên kết &amp; </a:t>
            </a:r>
            <a:r>
              <a:rPr lang="en-US" sz="3600" kern="0" dirty="0" err="1">
                <a:solidFill>
                  <a:srgbClr val="FF0000"/>
                </a:solidFill>
                <a:latin typeface="+mj-lt"/>
                <a:ea typeface="ＭＳ Ｐゴシック" charset="0"/>
              </a:rPr>
              <a:t>tầng</a:t>
            </a:r>
            <a:r>
              <a:rPr lang="en-US" sz="36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 </a:t>
            </a:r>
            <a:r>
              <a:rPr lang="vi" sz="36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vật lý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5337EC81-E572-214C-BF69-89DCE6ECE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174" y="2985355"/>
            <a:ext cx="11197652" cy="46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  <p:sp>
        <p:nvSpPr>
          <p:cNvPr id="36" name="Freeform 39">
            <a:extLst>
              <a:ext uri="{FF2B5EF4-FFF2-40B4-BE49-F238E27FC236}">
                <a16:creationId xmlns:a16="http://schemas.microsoft.com/office/drawing/2014/main" id="{D1D9C936-B7E0-6F43-8421-5B95EAA06933}"/>
              </a:ext>
            </a:extLst>
          </p:cNvPr>
          <p:cNvSpPr>
            <a:spLocks/>
          </p:cNvSpPr>
          <p:nvPr/>
        </p:nvSpPr>
        <p:spPr bwMode="auto">
          <a:xfrm>
            <a:off x="3847736" y="4045132"/>
            <a:ext cx="1393825" cy="1527175"/>
          </a:xfrm>
          <a:custGeom>
            <a:avLst/>
            <a:gdLst>
              <a:gd name="T0" fmla="*/ 2147483647 w 878"/>
              <a:gd name="T1" fmla="*/ 0 h 962"/>
              <a:gd name="T2" fmla="*/ 0 w 878"/>
              <a:gd name="T3" fmla="*/ 2147483647 h 962"/>
              <a:gd name="T4" fmla="*/ 2147483647 w 878"/>
              <a:gd name="T5" fmla="*/ 2147483647 h 962"/>
              <a:gd name="T6" fmla="*/ 2147483647 w 878"/>
              <a:gd name="T7" fmla="*/ 2147483647 h 962"/>
              <a:gd name="T8" fmla="*/ 2147483647 w 878"/>
              <a:gd name="T9" fmla="*/ 0 h 9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78" h="962">
                <a:moveTo>
                  <a:pt x="851" y="0"/>
                </a:moveTo>
                <a:lnTo>
                  <a:pt x="0" y="622"/>
                </a:lnTo>
                <a:lnTo>
                  <a:pt x="7" y="962"/>
                </a:lnTo>
                <a:lnTo>
                  <a:pt x="878" y="960"/>
                </a:lnTo>
                <a:lnTo>
                  <a:pt x="851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0" scaled="1"/>
          </a:gradFill>
          <a:ln w="9525" cap="flat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46" name="Rectangle 49">
            <a:extLst>
              <a:ext uri="{FF2B5EF4-FFF2-40B4-BE49-F238E27FC236}">
                <a16:creationId xmlns:a16="http://schemas.microsoft.com/office/drawing/2014/main" id="{33B384B2-E84D-E145-9B31-7CDEB33CA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049" y="4008619"/>
            <a:ext cx="4195762" cy="1568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47" name="Line 50">
            <a:extLst>
              <a:ext uri="{FF2B5EF4-FFF2-40B4-BE49-F238E27FC236}">
                <a16:creationId xmlns:a16="http://schemas.microsoft.com/office/drawing/2014/main" id="{71F4EA3F-71A9-E649-B270-EF76B8B132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336" y="4673782"/>
            <a:ext cx="4178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48" name="Text Box 51">
            <a:extLst>
              <a:ext uri="{FF2B5EF4-FFF2-40B4-BE49-F238E27FC236}">
                <a16:creationId xmlns:a16="http://schemas.microsoft.com/office/drawing/2014/main" id="{7DC03FEF-6F61-B84E-B3EE-F4889195D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322" y="4049894"/>
            <a:ext cx="212596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giao thức MAC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và định dạng </a:t>
            </a:r>
            <a:r>
              <a: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frame</a:t>
            </a:r>
            <a:endParaRPr kumimoji="0" lang="vi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49" name="Text Box 52">
            <a:extLst>
              <a:ext uri="{FF2B5EF4-FFF2-40B4-BE49-F238E27FC236}">
                <a16:creationId xmlns:a16="http://schemas.microsoft.com/office/drawing/2014/main" id="{FCD7A57B-08E5-9042-A816-5F41877FF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324" y="4764269"/>
            <a:ext cx="1191352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100BASE-TX</a:t>
            </a:r>
          </a:p>
        </p:txBody>
      </p:sp>
      <p:sp>
        <p:nvSpPr>
          <p:cNvPr id="50" name="Text Box 53">
            <a:extLst>
              <a:ext uri="{FF2B5EF4-FFF2-40B4-BE49-F238E27FC236}">
                <a16:creationId xmlns:a16="http://schemas.microsoft.com/office/drawing/2014/main" id="{A227F0AF-4662-F24A-9653-0AADE99ED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436" y="5124632"/>
            <a:ext cx="1189749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100BASE-T4</a:t>
            </a:r>
          </a:p>
        </p:txBody>
      </p:sp>
      <p:sp>
        <p:nvSpPr>
          <p:cNvPr id="51" name="Text Box 54">
            <a:extLst>
              <a:ext uri="{FF2B5EF4-FFF2-40B4-BE49-F238E27FC236}">
                <a16:creationId xmlns:a16="http://schemas.microsoft.com/office/drawing/2014/main" id="{57422924-DBD0-594C-8374-4E4F54D33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6199" y="4759507"/>
            <a:ext cx="1186543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100BASE-FX</a:t>
            </a:r>
          </a:p>
        </p:txBody>
      </p:sp>
      <p:sp>
        <p:nvSpPr>
          <p:cNvPr id="52" name="Freeform 55">
            <a:extLst>
              <a:ext uri="{FF2B5EF4-FFF2-40B4-BE49-F238E27FC236}">
                <a16:creationId xmlns:a16="http://schemas.microsoft.com/office/drawing/2014/main" id="{53523A51-905B-3D41-9BAA-9981C632BCA4}"/>
              </a:ext>
            </a:extLst>
          </p:cNvPr>
          <p:cNvSpPr>
            <a:spLocks/>
          </p:cNvSpPr>
          <p:nvPr/>
        </p:nvSpPr>
        <p:spPr bwMode="auto">
          <a:xfrm>
            <a:off x="3862024" y="4654732"/>
            <a:ext cx="1393825" cy="611187"/>
          </a:xfrm>
          <a:custGeom>
            <a:avLst/>
            <a:gdLst>
              <a:gd name="T0" fmla="*/ 0 w 878"/>
              <a:gd name="T1" fmla="*/ 2147483647 h 385"/>
              <a:gd name="T2" fmla="*/ 2147483647 w 878"/>
              <a:gd name="T3" fmla="*/ 0 h 38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78" h="385">
                <a:moveTo>
                  <a:pt x="0" y="385"/>
                </a:moveTo>
                <a:lnTo>
                  <a:pt x="878" y="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53" name="Text Box 56">
            <a:extLst>
              <a:ext uri="{FF2B5EF4-FFF2-40B4-BE49-F238E27FC236}">
                <a16:creationId xmlns:a16="http://schemas.microsoft.com/office/drawing/2014/main" id="{1DE6B70E-6097-F84E-9788-C59914DB1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6349" y="4757919"/>
            <a:ext cx="1189749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100BASE-T2</a:t>
            </a:r>
          </a:p>
        </p:txBody>
      </p:sp>
      <p:sp>
        <p:nvSpPr>
          <p:cNvPr id="54" name="Text Box 57">
            <a:extLst>
              <a:ext uri="{FF2B5EF4-FFF2-40B4-BE49-F238E27FC236}">
                <a16:creationId xmlns:a16="http://schemas.microsoft.com/office/drawing/2014/main" id="{B1DB8DC7-324F-CF44-874C-A25415747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8886" y="5118282"/>
            <a:ext cx="1186543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100BASE-SX</a:t>
            </a:r>
          </a:p>
        </p:txBody>
      </p:sp>
      <p:sp>
        <p:nvSpPr>
          <p:cNvPr id="55" name="Text Box 58">
            <a:extLst>
              <a:ext uri="{FF2B5EF4-FFF2-40B4-BE49-F238E27FC236}">
                <a16:creationId xmlns:a16="http://schemas.microsoft.com/office/drawing/2014/main" id="{E95A44E5-EB2A-9946-80C0-81A38CBC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2549" y="5113519"/>
            <a:ext cx="1204176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100BASE-BX</a:t>
            </a:r>
          </a:p>
        </p:txBody>
      </p:sp>
      <p:grpSp>
        <p:nvGrpSpPr>
          <p:cNvPr id="56" name="Group 67">
            <a:extLst>
              <a:ext uri="{FF2B5EF4-FFF2-40B4-BE49-F238E27FC236}">
                <a16:creationId xmlns:a16="http://schemas.microsoft.com/office/drawing/2014/main" id="{BD6F53D7-9BED-1E4A-8353-2414F7E4B271}"/>
              </a:ext>
            </a:extLst>
          </p:cNvPr>
          <p:cNvGrpSpPr>
            <a:grpSpLocks/>
          </p:cNvGrpSpPr>
          <p:nvPr/>
        </p:nvGrpSpPr>
        <p:grpSpPr bwMode="auto">
          <a:xfrm>
            <a:off x="6656029" y="4713470"/>
            <a:ext cx="3081340" cy="1595438"/>
            <a:chOff x="3579" y="2988"/>
            <a:chExt cx="1941" cy="1005"/>
          </a:xfrm>
        </p:grpSpPr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C50E32B5-3D8B-8548-B34B-8E5B3A3E5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" y="2988"/>
              <a:ext cx="1709" cy="489"/>
            </a:xfrm>
            <a:custGeom>
              <a:avLst/>
              <a:gdLst>
                <a:gd name="T0" fmla="*/ 842 w 1709"/>
                <a:gd name="T1" fmla="*/ 0 h 489"/>
                <a:gd name="T2" fmla="*/ 843 w 1709"/>
                <a:gd name="T3" fmla="*/ 239 h 489"/>
                <a:gd name="T4" fmla="*/ 5 w 1709"/>
                <a:gd name="T5" fmla="*/ 239 h 489"/>
                <a:gd name="T6" fmla="*/ 0 w 1709"/>
                <a:gd name="T7" fmla="*/ 489 h 489"/>
                <a:gd name="T8" fmla="*/ 1709 w 1709"/>
                <a:gd name="T9" fmla="*/ 489 h 489"/>
                <a:gd name="T10" fmla="*/ 1704 w 1709"/>
                <a:gd name="T11" fmla="*/ 0 h 489"/>
                <a:gd name="T12" fmla="*/ 842 w 1709"/>
                <a:gd name="T13" fmla="*/ 0 h 4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09" h="489">
                  <a:moveTo>
                    <a:pt x="842" y="0"/>
                  </a:moveTo>
                  <a:lnTo>
                    <a:pt x="843" y="239"/>
                  </a:lnTo>
                  <a:lnTo>
                    <a:pt x="5" y="239"/>
                  </a:lnTo>
                  <a:lnTo>
                    <a:pt x="0" y="489"/>
                  </a:lnTo>
                  <a:lnTo>
                    <a:pt x="1709" y="489"/>
                  </a:lnTo>
                  <a:cubicBezTo>
                    <a:pt x="1707" y="330"/>
                    <a:pt x="1706" y="159"/>
                    <a:pt x="1704" y="0"/>
                  </a:cubicBezTo>
                  <a:lnTo>
                    <a:pt x="842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8" name="Line 60">
              <a:extLst>
                <a:ext uri="{FF2B5EF4-FFF2-40B4-BE49-F238E27FC236}">
                  <a16:creationId xmlns:a16="http://schemas.microsoft.com/office/drawing/2014/main" id="{E7F465C2-97A3-0345-9A24-E2CE0791DB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0" y="3494"/>
              <a:ext cx="227" cy="29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9" name="Text Box 61">
              <a:extLst>
                <a:ext uri="{FF2B5EF4-FFF2-40B4-BE49-F238E27FC236}">
                  <a16:creationId xmlns:a16="http://schemas.microsoft.com/office/drawing/2014/main" id="{202ECB0D-50EC-5C4A-BADA-C0CCB4364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3" y="3741"/>
              <a:ext cx="151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0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lớp </a:t>
              </a:r>
              <a:r>
                <a:rPr kumimoji="0" lang="en-SG" sz="20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cáp quang </a:t>
              </a:r>
              <a:r>
                <a:rPr kumimoji="0" lang="vi" sz="20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vật lý</a:t>
              </a:r>
            </a:p>
          </p:txBody>
        </p:sp>
      </p:grpSp>
      <p:grpSp>
        <p:nvGrpSpPr>
          <p:cNvPr id="60" name="Group 66">
            <a:extLst>
              <a:ext uri="{FF2B5EF4-FFF2-40B4-BE49-F238E27FC236}">
                <a16:creationId xmlns:a16="http://schemas.microsoft.com/office/drawing/2014/main" id="{029E73D2-C030-8048-9731-A8014A0F5B04}"/>
              </a:ext>
            </a:extLst>
          </p:cNvPr>
          <p:cNvGrpSpPr>
            <a:grpSpLocks/>
          </p:cNvGrpSpPr>
          <p:nvPr/>
        </p:nvGrpSpPr>
        <p:grpSpPr bwMode="auto">
          <a:xfrm>
            <a:off x="2907936" y="4703945"/>
            <a:ext cx="5059363" cy="1628776"/>
            <a:chOff x="1218" y="2982"/>
            <a:chExt cx="3187" cy="1026"/>
          </a:xfrm>
        </p:grpSpPr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474C8A2E-BC6B-7A45-B113-AFB541E56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" y="2982"/>
              <a:ext cx="1664" cy="495"/>
            </a:xfrm>
            <a:custGeom>
              <a:avLst/>
              <a:gdLst>
                <a:gd name="T0" fmla="*/ 1664 w 1664"/>
                <a:gd name="T1" fmla="*/ 0 h 495"/>
                <a:gd name="T2" fmla="*/ 1652 w 1664"/>
                <a:gd name="T3" fmla="*/ 233 h 495"/>
                <a:gd name="T4" fmla="*/ 820 w 1664"/>
                <a:gd name="T5" fmla="*/ 233 h 495"/>
                <a:gd name="T6" fmla="*/ 814 w 1664"/>
                <a:gd name="T7" fmla="*/ 495 h 495"/>
                <a:gd name="T8" fmla="*/ 0 w 1664"/>
                <a:gd name="T9" fmla="*/ 495 h 495"/>
                <a:gd name="T10" fmla="*/ 0 w 1664"/>
                <a:gd name="T11" fmla="*/ 0 h 495"/>
                <a:gd name="T12" fmla="*/ 1664 w 1664"/>
                <a:gd name="T13" fmla="*/ 0 h 4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64" h="495">
                  <a:moveTo>
                    <a:pt x="1664" y="0"/>
                  </a:moveTo>
                  <a:lnTo>
                    <a:pt x="1652" y="233"/>
                  </a:lnTo>
                  <a:lnTo>
                    <a:pt x="820" y="233"/>
                  </a:lnTo>
                  <a:lnTo>
                    <a:pt x="814" y="495"/>
                  </a:lnTo>
                  <a:lnTo>
                    <a:pt x="0" y="495"/>
                  </a:lnTo>
                  <a:lnTo>
                    <a:pt x="0" y="0"/>
                  </a:lnTo>
                  <a:lnTo>
                    <a:pt x="1664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3333CC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2" name="Line 63">
              <a:extLst>
                <a:ext uri="{FF2B5EF4-FFF2-40B4-BE49-F238E27FC236}">
                  <a16:creationId xmlns:a16="http://schemas.microsoft.com/office/drawing/2014/main" id="{B16CB47D-76E2-3F42-AC2D-72C1962B81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9" y="3503"/>
              <a:ext cx="227" cy="291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63" name="Text Box 65">
              <a:extLst>
                <a:ext uri="{FF2B5EF4-FFF2-40B4-BE49-F238E27FC236}">
                  <a16:creationId xmlns:a16="http://schemas.microsoft.com/office/drawing/2014/main" id="{9BA08050-1D02-1F4A-93AC-F727FE13EA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756"/>
              <a:ext cx="245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000" b="0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lớp </a:t>
              </a:r>
              <a:r>
                <a:rPr kumimoji="0" lang="en-SG" sz="2000" b="0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cáp đồng </a:t>
              </a:r>
              <a:r>
                <a:rPr kumimoji="0" lang="vi" sz="2000" b="0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vật lý</a:t>
              </a:r>
              <a:r>
                <a:rPr kumimoji="0" lang="en-SG" sz="2000" b="0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 </a:t>
              </a:r>
              <a:r>
                <a:rPr kumimoji="0" lang="vi" sz="2000" b="0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(twister pair)</a:t>
              </a:r>
            </a:p>
          </p:txBody>
        </p:sp>
      </p:grpSp>
      <p:sp>
        <p:nvSpPr>
          <p:cNvPr id="65" name="Rectangle 3">
            <a:extLst>
              <a:ext uri="{FF2B5EF4-FFF2-40B4-BE49-F238E27FC236}">
                <a16:creationId xmlns:a16="http://schemas.microsoft.com/office/drawing/2014/main" id="{B6913DDC-83CD-0F43-A24D-5DAA204FD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01" y="966835"/>
            <a:ext cx="11086119" cy="2480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SG" sz="3200" b="0" i="1" u="none" strike="noStrike" kern="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ＭＳ Ｐゴシック" charset="0"/>
                <a:cs typeface="+mn-cs"/>
              </a:rPr>
              <a:t>Có</a:t>
            </a:r>
            <a:r>
              <a:rPr kumimoji="0" lang="en-SG" sz="3200" b="0" i="1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3200" b="0" i="1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ＭＳ Ｐゴシック" charset="0"/>
                <a:cs typeface="+mn-cs"/>
              </a:rPr>
              <a:t>nhiều</a:t>
            </a:r>
            <a:r>
              <a:rPr kumimoji="0" lang="vi" sz="3200" b="0" i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tiêu chuẩn Ethernet khác nhau</a:t>
            </a:r>
          </a:p>
          <a:p>
            <a:pPr marL="522288" marR="0" lvl="1" indent="-2841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G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iao thức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MAC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phổ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biến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và định dạng 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frame</a:t>
            </a:r>
            <a:endParaRPr kumimoji="0" lang="vi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  <a:p>
            <a:pPr marL="522288" marR="0" lvl="1" indent="-2841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ốc độ khác nhau: 2 Mbps, 10 Mbps, 100 Mbps, 1Gbps, 10 Gbps, 40Gbps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  <a:p>
            <a:pPr marL="522288" lvl="1" indent="-284163">
              <a:lnSpc>
                <a:spcPct val="90000"/>
              </a:lnSpc>
              <a:defRPr/>
            </a:pP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Nhiều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môi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trường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vật lý khác nhau: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cáp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sợi quang, cáp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đồng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…</a:t>
            </a:r>
            <a:endParaRPr kumimoji="0" lang="vi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</p:txBody>
      </p:sp>
      <p:grpSp>
        <p:nvGrpSpPr>
          <p:cNvPr id="3" name="Group 40">
            <a:extLst>
              <a:ext uri="{FF2B5EF4-FFF2-40B4-BE49-F238E27FC236}">
                <a16:creationId xmlns:a16="http://schemas.microsoft.com/office/drawing/2014/main" id="{0D5E4240-21E2-01D2-56BB-B7E85BC1F37D}"/>
              </a:ext>
            </a:extLst>
          </p:cNvPr>
          <p:cNvGrpSpPr>
            <a:grpSpLocks/>
          </p:cNvGrpSpPr>
          <p:nvPr/>
        </p:nvGrpSpPr>
        <p:grpSpPr bwMode="auto">
          <a:xfrm>
            <a:off x="2552336" y="4131182"/>
            <a:ext cx="1300163" cy="1477962"/>
            <a:chOff x="921" y="797"/>
            <a:chExt cx="819" cy="931"/>
          </a:xfrm>
        </p:grpSpPr>
        <p:sp>
          <p:nvSpPr>
            <p:cNvPr id="4" name="Rectangle 41">
              <a:extLst>
                <a:ext uri="{FF2B5EF4-FFF2-40B4-BE49-F238E27FC236}">
                  <a16:creationId xmlns:a16="http://schemas.microsoft.com/office/drawing/2014/main" id="{8E71570E-E790-D17B-51B6-806462AB0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810"/>
              <a:ext cx="816" cy="8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" name="Text Box 42">
              <a:extLst>
                <a:ext uri="{FF2B5EF4-FFF2-40B4-BE49-F238E27FC236}">
                  <a16:creationId xmlns:a16="http://schemas.microsoft.com/office/drawing/2014/main" id="{6837B4F5-32E5-9669-E833-1FC02A313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7" y="797"/>
              <a:ext cx="773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application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link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physical</a:t>
              </a:r>
            </a:p>
          </p:txBody>
        </p:sp>
        <p:sp>
          <p:nvSpPr>
            <p:cNvPr id="6" name="Line 43">
              <a:extLst>
                <a:ext uri="{FF2B5EF4-FFF2-40B4-BE49-F238E27FC236}">
                  <a16:creationId xmlns:a16="http://schemas.microsoft.com/office/drawing/2014/main" id="{FF5FAD65-5700-94E0-C033-101AF0F86A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993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" name="Line 44">
              <a:extLst>
                <a:ext uri="{FF2B5EF4-FFF2-40B4-BE49-F238E27FC236}">
                  <a16:creationId xmlns:a16="http://schemas.microsoft.com/office/drawing/2014/main" id="{D6751031-C919-7F76-0BFB-BF6B68C558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1167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" name="Line 45">
              <a:extLst>
                <a:ext uri="{FF2B5EF4-FFF2-40B4-BE49-F238E27FC236}">
                  <a16:creationId xmlns:a16="http://schemas.microsoft.com/office/drawing/2014/main" id="{C4C9C48E-2355-8D25-7E95-896AAFDE2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1344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9" name="Line 46">
              <a:extLst>
                <a:ext uri="{FF2B5EF4-FFF2-40B4-BE49-F238E27FC236}">
                  <a16:creationId xmlns:a16="http://schemas.microsoft.com/office/drawing/2014/main" id="{8EDCE8F7-ADED-C2A0-AB3B-31EA338DC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6" y="1501"/>
              <a:ext cx="808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0" name="Line 47">
              <a:extLst>
                <a:ext uri="{FF2B5EF4-FFF2-40B4-BE49-F238E27FC236}">
                  <a16:creationId xmlns:a16="http://schemas.microsoft.com/office/drawing/2014/main" id="{638341FA-7C40-7EB7-E084-C5F2C211CA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6" y="1552"/>
              <a:ext cx="0" cy="1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" name="Line 48">
              <a:extLst>
                <a:ext uri="{FF2B5EF4-FFF2-40B4-BE49-F238E27FC236}">
                  <a16:creationId xmlns:a16="http://schemas.microsoft.com/office/drawing/2014/main" id="{FFEA48F3-E836-ADC5-BEAF-BAAEB112FA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" y="1541"/>
              <a:ext cx="0" cy="1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D227423-0787-8EFE-5850-616B3D034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08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7" y="175837"/>
            <a:ext cx="10638183" cy="511018"/>
          </a:xfrm>
        </p:spPr>
        <p:txBody>
          <a:bodyPr>
            <a:noAutofit/>
          </a:bodyPr>
          <a:lstStyle/>
          <a:p>
            <a:r>
              <a:rPr lang="en-US" altLang="en-US" sz="4000" dirty="0" err="1">
                <a:cs typeface="Calibri" panose="020F0502020204030204" pitchFamily="34" charset="0"/>
              </a:rPr>
              <a:t>Tầng</a:t>
            </a:r>
            <a:r>
              <a:rPr lang="vi" altLang="en-US" sz="4000" dirty="0">
                <a:cs typeface="Calibri" panose="020F0502020204030204" pitchFamily="34" charset="0"/>
              </a:rPr>
              <a:t> liên kết, LAN</a:t>
            </a:r>
            <a:endParaRPr lang="en-US" sz="40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G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iới thiệu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hát hiện lỗi, sửa lỗi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N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hiều giao thức truy cập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kumimoji="0" lang="vi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ạng LAN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2800" dirty="0">
                <a:solidFill>
                  <a:prstClr val="black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Đ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ịnh địa chỉ, ARP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Switch</a:t>
            </a:r>
            <a:endParaRPr kumimoji="0" lang="vi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VLAN</a:t>
            </a:r>
          </a:p>
          <a:p>
            <a:pPr marL="285750" indent="-274638">
              <a:spcBef>
                <a:spcPts val="600"/>
              </a:spcBef>
              <a:buClr>
                <a:prstClr val="white">
                  <a:lumMod val="75000"/>
                </a:prstClr>
              </a:buClr>
              <a:defRPr/>
            </a:pP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Ngữ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cảnh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của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một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yêu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cầu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dịch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vụ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web</a:t>
            </a:r>
            <a:endParaRPr kumimoji="0" lang="vi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DF7D1-2F85-6DB4-371B-5E2F1B2E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008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C</a:t>
            </a:r>
            <a:r>
              <a:rPr lang="vi" sz="4000" kern="0" dirty="0">
                <a:solidFill>
                  <a:srgbClr val="FF0000"/>
                </a:solidFill>
                <a:latin typeface="+mj-lt"/>
                <a:ea typeface="ＭＳ Ｐゴシック" charset="0"/>
              </a:rPr>
              <a:t>huyển mạch Ethernet</a:t>
            </a:r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58132559-8058-8A4C-B10B-2116E2272F90}"/>
              </a:ext>
            </a:extLst>
          </p:cNvPr>
          <p:cNvSpPr txBox="1">
            <a:spLocks noChangeArrowheads="1"/>
          </p:cNvSpPr>
          <p:nvPr/>
        </p:nvSpPr>
        <p:spPr>
          <a:xfrm>
            <a:off x="846268" y="1480457"/>
            <a:ext cx="10756119" cy="4604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2730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Switch là thiết bị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tầng liên kết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 đóng vai trò </a:t>
            </a:r>
            <a:r>
              <a:rPr kumimoji="0" lang="vi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tích cực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trong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việc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ưu trữ, chuyển tiếp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iểm tra địa chỉ MAC của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đến, chuyển tiếp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có chọn lọc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tới một hoặc nhiều liên kết ra khi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được chuyển tiếp trên phân đoạn, sử dụng CSMA/CD để truy cập phân đoạn</a:t>
            </a:r>
          </a:p>
          <a:p>
            <a:pPr marL="403225" marR="0" lvl="0" indent="-2730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T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rong suốt: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máy chủ </a:t>
            </a:r>
            <a:r>
              <a:rPr kumimoji="0" lang="vi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không biết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về sự hiện diện của thiết bị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switch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403225" marR="0" lvl="0" indent="-2730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P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lug-and-play, tự học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Switch không cần phải cấu hình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cắm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là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chạy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F07F8-88E1-B01D-CEAA-9A9A92AAF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0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kern="0" dirty="0">
                <a:latin typeface="+mj-lt"/>
                <a:ea typeface="ＭＳ Ｐゴシック" charset="0"/>
              </a:rPr>
              <a:t>Switch: nhiều </a:t>
            </a:r>
            <a:r>
              <a:rPr lang="en-US" sz="4000" kern="0" dirty="0" err="1">
                <a:latin typeface="+mj-lt"/>
                <a:ea typeface="ＭＳ Ｐゴシック" charset="0"/>
              </a:rPr>
              <a:t>kết</a:t>
            </a:r>
            <a:r>
              <a:rPr lang="en-US" sz="4000" kern="0" dirty="0">
                <a:latin typeface="+mj-lt"/>
                <a:ea typeface="ＭＳ Ｐゴシック" charset="0"/>
              </a:rPr>
              <a:t> </a:t>
            </a:r>
            <a:r>
              <a:rPr lang="en-US" sz="4000" kern="0" dirty="0" err="1">
                <a:latin typeface="+mj-lt"/>
                <a:ea typeface="ＭＳ Ｐゴシック" charset="0"/>
              </a:rPr>
              <a:t>nối</a:t>
            </a:r>
            <a:r>
              <a:rPr lang="en-US" sz="4000" kern="0" dirty="0">
                <a:latin typeface="+mj-lt"/>
                <a:ea typeface="ＭＳ Ｐゴシック" charset="0"/>
              </a:rPr>
              <a:t> </a:t>
            </a:r>
            <a:r>
              <a:rPr lang="vi" sz="4000" kern="0" dirty="0">
                <a:latin typeface="+mj-lt"/>
                <a:ea typeface="ＭＳ Ｐゴシック" charset="0"/>
              </a:rPr>
              <a:t>đồng thời</a:t>
            </a:r>
            <a:endParaRPr lang="en-US" sz="4000" dirty="0">
              <a:latin typeface="+mj-lt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20913"/>
            <a:ext cx="3884571" cy="3909974"/>
            <a:chOff x="7670306" y="1697644"/>
            <a:chExt cx="3884571" cy="390997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34">
              <a:extLst>
                <a:ext uri="{FF2B5EF4-FFF2-40B4-BE49-F238E27FC236}">
                  <a16:creationId xmlns:a16="http://schemas.microsoft.com/office/drawing/2014/main" id="{DCB0325C-FF8E-0B4E-A6A6-A9116B9F8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5012" y="4899732"/>
              <a:ext cx="269986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Switch với 6 cổng </a:t>
              </a:r>
              <a:r>
                <a:rPr kumimoji="0" lang="vi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( </a:t>
              </a:r>
              <a:r>
                <a:rPr kumimoji="0" lang="vi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1,2,3,4,5,6 </a:t>
              </a:r>
              <a:r>
                <a:rPr kumimoji="0" lang="vi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)</a:t>
              </a:r>
            </a:p>
          </p:txBody>
        </p: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  <a:endParaRPr kumimoji="0" lang="vi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2191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  <a:r>
                <a:rPr kumimoji="0" lang="vi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'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</a:t>
              </a:r>
              <a:endParaRPr kumimoji="0" lang="vi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B '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C '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131" name="Rectangle 3">
            <a:extLst>
              <a:ext uri="{FF2B5EF4-FFF2-40B4-BE49-F238E27FC236}">
                <a16:creationId xmlns:a16="http://schemas.microsoft.com/office/drawing/2014/main" id="{C0047884-D119-174A-AE6D-FD50C58F7AB4}"/>
              </a:ext>
            </a:extLst>
          </p:cNvPr>
          <p:cNvSpPr txBox="1">
            <a:spLocks noChangeArrowheads="1"/>
          </p:cNvSpPr>
          <p:nvPr/>
        </p:nvSpPr>
        <p:spPr>
          <a:xfrm>
            <a:off x="711948" y="1152857"/>
            <a:ext cx="6324313" cy="3832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Các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máy chủ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kết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nối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trực tiếp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đến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switch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Switch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đệm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các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gói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tin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Giao thức Ethernet được sử dụng trên </a:t>
            </a:r>
            <a:r>
              <a:rPr kumimoji="0" lang="vi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mỗi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liên kết đến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switch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vì vậy:</a:t>
            </a:r>
          </a:p>
          <a:p>
            <a:pPr marL="695325" marR="0" lvl="1" indent="-2936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hông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xung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đột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;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truyền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hai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chiều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hoàn toàn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ỗi liên kết là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một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miền xung đột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riêng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của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n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ó</a:t>
            </a:r>
          </a:p>
        </p:txBody>
      </p:sp>
      <p:sp>
        <p:nvSpPr>
          <p:cNvPr id="132" name="Rectangle 3">
            <a:extLst>
              <a:ext uri="{FF2B5EF4-FFF2-40B4-BE49-F238E27FC236}">
                <a16:creationId xmlns:a16="http://schemas.microsoft.com/office/drawing/2014/main" id="{8FD6AE89-27E8-A046-84EB-C8AE1F12B488}"/>
              </a:ext>
            </a:extLst>
          </p:cNvPr>
          <p:cNvSpPr txBox="1">
            <a:spLocks noChangeArrowheads="1"/>
          </p:cNvSpPr>
          <p:nvPr/>
        </p:nvSpPr>
        <p:spPr>
          <a:xfrm>
            <a:off x="711948" y="5057827"/>
            <a:ext cx="7282649" cy="973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huyển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mạch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A-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đến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-A' và B-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đến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-B </a:t>
            </a:r>
            <a:r>
              <a:rPr kumimoji="0" lang="vi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游ゴシック" panose="020B0400000000000000" pitchFamily="34" charset="-128"/>
                <a:cs typeface="+mn-cs"/>
              </a:rPr>
              <a:t>'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có thể truyền đồng thời mà không có xung đột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id="{390325D3-5B28-6141-9145-A34DF8C34806}"/>
              </a:ext>
            </a:extLst>
          </p:cNvPr>
          <p:cNvSpPr/>
          <p:nvPr/>
        </p:nvSpPr>
        <p:spPr>
          <a:xfrm rot="5400000">
            <a:off x="8417537" y="3356139"/>
            <a:ext cx="1352278" cy="177922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Left-Right Arrow 133">
            <a:extLst>
              <a:ext uri="{FF2B5EF4-FFF2-40B4-BE49-F238E27FC236}">
                <a16:creationId xmlns:a16="http://schemas.microsoft.com/office/drawing/2014/main" id="{8716E4D4-5340-A04D-84B1-535BF0345A0D}"/>
              </a:ext>
            </a:extLst>
          </p:cNvPr>
          <p:cNvSpPr/>
          <p:nvPr/>
        </p:nvSpPr>
        <p:spPr>
          <a:xfrm rot="9282253">
            <a:off x="8060403" y="3378664"/>
            <a:ext cx="1986794" cy="199277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5DEB9-3999-EDBE-034D-484A26830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92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0" grpId="0" animBg="1"/>
      <p:bldP spid="13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kern="0" dirty="0">
                <a:latin typeface="+mj-lt"/>
                <a:ea typeface="ＭＳ Ｐゴシック" charset="0"/>
              </a:rPr>
              <a:t>Switch: nhiều </a:t>
            </a:r>
            <a:r>
              <a:rPr lang="en-US" sz="4000" kern="0" dirty="0" err="1">
                <a:latin typeface="+mj-lt"/>
                <a:ea typeface="ＭＳ Ｐゴシック" charset="0"/>
              </a:rPr>
              <a:t>kết</a:t>
            </a:r>
            <a:r>
              <a:rPr lang="en-US" sz="4000" kern="0" dirty="0">
                <a:latin typeface="+mj-lt"/>
                <a:ea typeface="ＭＳ Ｐゴシック" charset="0"/>
              </a:rPr>
              <a:t> </a:t>
            </a:r>
            <a:r>
              <a:rPr lang="en-US" sz="4000" kern="0" dirty="0" err="1">
                <a:latin typeface="+mj-lt"/>
                <a:ea typeface="ＭＳ Ｐゴシック" charset="0"/>
              </a:rPr>
              <a:t>nối</a:t>
            </a:r>
            <a:r>
              <a:rPr lang="en-US" sz="4000" kern="0" dirty="0">
                <a:latin typeface="+mj-lt"/>
                <a:ea typeface="ＭＳ Ｐゴシック" charset="0"/>
              </a:rPr>
              <a:t> </a:t>
            </a:r>
            <a:r>
              <a:rPr lang="vi" sz="4000" kern="0" dirty="0">
                <a:latin typeface="+mj-lt"/>
                <a:ea typeface="ＭＳ Ｐゴシック" charset="0"/>
              </a:rPr>
              <a:t>đồng thời</a:t>
            </a:r>
            <a:endParaRPr lang="en-US" sz="4000" dirty="0">
              <a:latin typeface="+mj-lt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20913"/>
            <a:ext cx="3578613" cy="3064134"/>
            <a:chOff x="7670306" y="1697644"/>
            <a:chExt cx="3578613" cy="306413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  <a:endParaRPr kumimoji="0" lang="vi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A’</a:t>
              </a: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</a:t>
              </a:r>
              <a:endParaRPr kumimoji="0" lang="vi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B '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C '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132" name="Rectangle 3">
            <a:extLst>
              <a:ext uri="{FF2B5EF4-FFF2-40B4-BE49-F238E27FC236}">
                <a16:creationId xmlns:a16="http://schemas.microsoft.com/office/drawing/2014/main" id="{8FD6AE89-27E8-A046-84EB-C8AE1F12B488}"/>
              </a:ext>
            </a:extLst>
          </p:cNvPr>
          <p:cNvSpPr txBox="1">
            <a:spLocks noChangeArrowheads="1"/>
          </p:cNvSpPr>
          <p:nvPr/>
        </p:nvSpPr>
        <p:spPr>
          <a:xfrm>
            <a:off x="711949" y="4757343"/>
            <a:ext cx="7417270" cy="17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huyển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mạch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A-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đến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-A' và B-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đến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-B </a:t>
            </a:r>
            <a:r>
              <a:rPr kumimoji="0" lang="vi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游ゴシック" panose="020B0400000000000000" pitchFamily="34" charset="-128"/>
                <a:cs typeface="+mn-cs"/>
              </a:rPr>
              <a:t>'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có thể truyền đồng thời mà không có xung đột</a:t>
            </a:r>
          </a:p>
          <a:p>
            <a:pPr marL="695325" marR="0" lvl="1" indent="-2936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hưng A-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đến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-A' và C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đến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A' </a:t>
            </a:r>
            <a:r>
              <a:rPr kumimoji="0" lang="vi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không thể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xảy ra đồng thời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id="{390325D3-5B28-6141-9145-A34DF8C34806}"/>
              </a:ext>
            </a:extLst>
          </p:cNvPr>
          <p:cNvSpPr/>
          <p:nvPr/>
        </p:nvSpPr>
        <p:spPr>
          <a:xfrm rot="5400000">
            <a:off x="8324937" y="3356139"/>
            <a:ext cx="1352278" cy="177922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9A3E0939-38DE-0C45-ACDE-CA1F0EECF0D8}"/>
              </a:ext>
            </a:extLst>
          </p:cNvPr>
          <p:cNvSpPr/>
          <p:nvPr/>
        </p:nvSpPr>
        <p:spPr>
          <a:xfrm>
            <a:off x="9120852" y="3472405"/>
            <a:ext cx="185194" cy="75235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3D7BA5-ACC3-8B47-832A-E18396A3E89E}"/>
              </a:ext>
            </a:extLst>
          </p:cNvPr>
          <p:cNvCxnSpPr>
            <a:cxnSpLocks/>
          </p:cNvCxnSpPr>
          <p:nvPr/>
        </p:nvCxnSpPr>
        <p:spPr>
          <a:xfrm>
            <a:off x="9178725" y="3487837"/>
            <a:ext cx="717630" cy="36653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F559CCE-5086-9E49-8C51-74974885AF5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1000"/>
          </a:blip>
          <a:stretch>
            <a:fillRect/>
          </a:stretch>
        </p:blipFill>
        <p:spPr>
          <a:xfrm>
            <a:off x="7838476" y="2418917"/>
            <a:ext cx="2749946" cy="2961480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8D52E2DA-79D6-DD05-1352-C2A275D5B3D0}"/>
              </a:ext>
            </a:extLst>
          </p:cNvPr>
          <p:cNvSpPr txBox="1">
            <a:spLocks noChangeArrowheads="1"/>
          </p:cNvSpPr>
          <p:nvPr/>
        </p:nvSpPr>
        <p:spPr>
          <a:xfrm>
            <a:off x="711948" y="1087546"/>
            <a:ext cx="6192443" cy="3225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áy chủ có kết nối trực tiếp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đến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switch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Switch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đệm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các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gói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tin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Giao thức Ethernet được sử dụng trên </a:t>
            </a:r>
            <a:r>
              <a:rPr kumimoji="0" lang="vi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mỗi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liên kết đến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switch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vì vậy:</a:t>
            </a:r>
          </a:p>
          <a:p>
            <a:pPr marL="695325" marR="0" lvl="1" indent="-2936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hông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xung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đột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;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truyền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hai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chiều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hoàn toàn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936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ỗi liên kết là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một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miền xung đột riêng của nó</a:t>
            </a:r>
          </a:p>
        </p:txBody>
      </p:sp>
      <p:sp>
        <p:nvSpPr>
          <p:cNvPr id="7" name="Text Box 34">
            <a:extLst>
              <a:ext uri="{FF2B5EF4-FFF2-40B4-BE49-F238E27FC236}">
                <a16:creationId xmlns:a16="http://schemas.microsoft.com/office/drawing/2014/main" id="{8A50966A-B53D-0F9C-BE44-07F0B9FD4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5346" y="5123001"/>
            <a:ext cx="26998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Switch với 6 cổng </a:t>
            </a:r>
            <a:r>
              <a:rPr kumimoji="0" lang="vi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( </a:t>
            </a:r>
            <a:r>
              <a:rPr kumimoji="0" lang="vi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1,2,3,4,5,6 </a:t>
            </a:r>
            <a:r>
              <a:rPr kumimoji="0" lang="vi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D5D7EA-A356-D44B-B2C6-9B5FF043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80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4000" kern="0" dirty="0" err="1">
                <a:latin typeface="+mj-lt"/>
                <a:ea typeface="ＭＳ Ｐゴシック" charset="0"/>
              </a:rPr>
              <a:t>Bảng</a:t>
            </a:r>
            <a:r>
              <a:rPr lang="en-SG" sz="4000" kern="0" dirty="0">
                <a:latin typeface="+mj-lt"/>
                <a:ea typeface="ＭＳ Ｐゴシック" charset="0"/>
              </a:rPr>
              <a:t> </a:t>
            </a:r>
            <a:r>
              <a:rPr lang="vi" sz="4000" kern="0" dirty="0">
                <a:latin typeface="+mj-lt"/>
                <a:ea typeface="ＭＳ Ｐゴシック" charset="0"/>
              </a:rPr>
              <a:t>chuyển tiếp</a:t>
            </a:r>
            <a:r>
              <a:rPr lang="en-SG" sz="4000" kern="0" dirty="0">
                <a:latin typeface="+mj-lt"/>
                <a:ea typeface="ＭＳ Ｐゴシック" charset="0"/>
              </a:rPr>
              <a:t> </a:t>
            </a:r>
            <a:r>
              <a:rPr lang="en-SG" sz="4000" kern="0" dirty="0" err="1">
                <a:latin typeface="+mj-lt"/>
                <a:ea typeface="ＭＳ Ｐゴシック" charset="0"/>
              </a:rPr>
              <a:t>trong</a:t>
            </a:r>
            <a:r>
              <a:rPr lang="en-SG" sz="4000" kern="0" dirty="0">
                <a:latin typeface="+mj-lt"/>
                <a:ea typeface="ＭＳ Ｐゴシック" charset="0"/>
              </a:rPr>
              <a:t> switch</a:t>
            </a:r>
            <a:endParaRPr lang="en-US" sz="4000" dirty="0">
              <a:latin typeface="+mj-lt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16920"/>
            <a:ext cx="3578613" cy="3064134"/>
            <a:chOff x="7670306" y="1697644"/>
            <a:chExt cx="3578613" cy="306413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</a:t>
              </a:r>
              <a:endParaRPr kumimoji="0" lang="vi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B '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C '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53" name="Rectangle 3">
            <a:extLst>
              <a:ext uri="{FF2B5EF4-FFF2-40B4-BE49-F238E27FC236}">
                <a16:creationId xmlns:a16="http://schemas.microsoft.com/office/drawing/2014/main" id="{3272ACEF-9C84-214A-B643-3A7A1976A772}"/>
              </a:ext>
            </a:extLst>
          </p:cNvPr>
          <p:cNvSpPr txBox="1">
            <a:spLocks noChangeArrowheads="1"/>
          </p:cNvSpPr>
          <p:nvPr/>
        </p:nvSpPr>
        <p:spPr>
          <a:xfrm>
            <a:off x="718456" y="966427"/>
            <a:ext cx="6902119" cy="1374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388938" algn="l" defTabSz="914400" rtl="0" eaLnBrk="1" fontAlgn="auto" latinLnBrk="0" hangingPunct="1">
              <a:lnSpc>
                <a:spcPts val="3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vi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Hỏi: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làm cách nào để switch biết A' có thể truy cập qua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cổng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4, B' có thể truy cập qua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cổng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5?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A82580A7-8BF6-A34C-A06F-64205B1C4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142" y="2201841"/>
            <a:ext cx="6066967" cy="247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lang="en-US" i="1" u="sng" dirty="0" err="1">
                <a:solidFill>
                  <a:srgbClr val="CC0000"/>
                </a:solidFill>
              </a:rPr>
              <a:t>Đáp</a:t>
            </a:r>
            <a:r>
              <a:rPr kumimoji="0" lang="vi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: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mỗi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switch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có một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bảng chuyển đổi,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trong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đó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có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nhiều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mục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,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mỗi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mục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có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:</a:t>
            </a:r>
          </a:p>
          <a:p>
            <a:pPr marL="522288" marR="0" lvl="1" indent="-2841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Địa chỉ MAC của máy chủ,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cổng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của</a:t>
            </a:r>
            <a:r>
              <a:rPr kumimoji="0" lang="en-SG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switch </a:t>
            </a:r>
            <a:r>
              <a:rPr kumimoji="0" lang="en-SG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nối</a:t>
            </a:r>
            <a:r>
              <a:rPr kumimoji="0" lang="en-SG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với</a:t>
            </a:r>
            <a:r>
              <a:rPr kumimoji="0" lang="en-SG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máy chủ,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nhãn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thời gian)</a:t>
            </a:r>
          </a:p>
          <a:p>
            <a:pPr marL="522288" marR="0" lvl="1" indent="-2841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Nó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giống như một bảng định tuyến!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B5C1B845-8A4E-8643-95FE-E6C348037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456" y="4667280"/>
            <a:ext cx="6102070" cy="1875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461963" marR="0" lvl="0" indent="-403225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vi" sz="32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Hỏi:</a:t>
            </a:r>
            <a:r>
              <a:rPr kumimoji="0" lang="vi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các mục được tạo, duy trì trong bảng chuyển đổi như thế nào?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  <a:p>
            <a:pPr marL="806450" marR="0" lvl="1" indent="-2841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Nguyên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tắc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hoạt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động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có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giống như một giao thức định tuyến?</a:t>
            </a:r>
          </a:p>
        </p:txBody>
      </p:sp>
      <p:sp>
        <p:nvSpPr>
          <p:cNvPr id="3" name="Text Box 23">
            <a:extLst>
              <a:ext uri="{FF2B5EF4-FFF2-40B4-BE49-F238E27FC236}">
                <a16:creationId xmlns:a16="http://schemas.microsoft.com/office/drawing/2014/main" id="{A0BAD9DB-E67F-D32B-2BAC-932622EDE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6482" y="1950820"/>
            <a:ext cx="362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A</a:t>
            </a:r>
            <a:endParaRPr kumimoji="0" lang="vi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Text Box 23">
            <a:extLst>
              <a:ext uri="{FF2B5EF4-FFF2-40B4-BE49-F238E27FC236}">
                <a16:creationId xmlns:a16="http://schemas.microsoft.com/office/drawing/2014/main" id="{15DDF2AE-F06F-4AD3-A7BE-7F39E74C3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7492" y="4432464"/>
            <a:ext cx="4395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A’</a:t>
            </a:r>
            <a:endParaRPr kumimoji="0" lang="vi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Text Box 34">
            <a:extLst>
              <a:ext uri="{FF2B5EF4-FFF2-40B4-BE49-F238E27FC236}">
                <a16:creationId xmlns:a16="http://schemas.microsoft.com/office/drawing/2014/main" id="{53A5776F-BE52-DEA0-0AA5-68AED93A8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5346" y="5123001"/>
            <a:ext cx="26998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Switch với 6 cổng </a:t>
            </a:r>
            <a:r>
              <a:rPr kumimoji="0" lang="vi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( </a:t>
            </a:r>
            <a:r>
              <a:rPr kumimoji="0" lang="vi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1,2,3,4,5,6 </a:t>
            </a:r>
            <a:r>
              <a:rPr kumimoji="0" lang="vi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4DD2CD-FE42-EF00-320D-903FE84D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3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4000" kern="0" dirty="0">
                <a:latin typeface="+mj-lt"/>
                <a:ea typeface="ＭＳ Ｐゴシック" charset="0"/>
              </a:rPr>
              <a:t>Switch</a:t>
            </a:r>
            <a:r>
              <a:rPr lang="vi" sz="4000" kern="0" dirty="0">
                <a:latin typeface="+mj-lt"/>
                <a:ea typeface="ＭＳ Ｐゴシック" charset="0"/>
              </a:rPr>
              <a:t>: tự học</a:t>
            </a:r>
            <a:endParaRPr lang="en-US" sz="4000" dirty="0">
              <a:latin typeface="+mj-lt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16920"/>
            <a:ext cx="3578613" cy="3064134"/>
            <a:chOff x="7670306" y="1697644"/>
            <a:chExt cx="3578613" cy="306413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  <a:endParaRPr kumimoji="0" lang="vi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50687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  <a:r>
                <a:rPr kumimoji="0" lang="vi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 '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B '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C '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56" name="Rectangle 3">
            <a:extLst>
              <a:ext uri="{FF2B5EF4-FFF2-40B4-BE49-F238E27FC236}">
                <a16:creationId xmlns:a16="http://schemas.microsoft.com/office/drawing/2014/main" id="{85F01849-AEE6-3441-878F-12EDB7FD0A7C}"/>
              </a:ext>
            </a:extLst>
          </p:cNvPr>
          <p:cNvSpPr txBox="1">
            <a:spLocks noChangeArrowheads="1"/>
          </p:cNvSpPr>
          <p:nvPr/>
        </p:nvSpPr>
        <p:spPr>
          <a:xfrm>
            <a:off x="711949" y="1001714"/>
            <a:ext cx="5717673" cy="1088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marR="0" lvl="0" indent="-231775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Switch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tự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học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để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biết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m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áy nào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kết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nối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tới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cổng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nào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của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nó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87" name="Group 36">
            <a:extLst>
              <a:ext uri="{FF2B5EF4-FFF2-40B4-BE49-F238E27FC236}">
                <a16:creationId xmlns:a16="http://schemas.microsoft.com/office/drawing/2014/main" id="{DAA48F12-6533-5E49-BC8C-E6111336043F}"/>
              </a:ext>
            </a:extLst>
          </p:cNvPr>
          <p:cNvGrpSpPr>
            <a:grpSpLocks/>
          </p:cNvGrpSpPr>
          <p:nvPr/>
        </p:nvGrpSpPr>
        <p:grpSpPr bwMode="auto">
          <a:xfrm>
            <a:off x="9401904" y="1700213"/>
            <a:ext cx="1428750" cy="369887"/>
            <a:chOff x="1750" y="3514"/>
            <a:chExt cx="900" cy="233"/>
          </a:xfrm>
        </p:grpSpPr>
        <p:sp>
          <p:nvSpPr>
            <p:cNvPr id="90" name="Rectangle 32">
              <a:extLst>
                <a:ext uri="{FF2B5EF4-FFF2-40B4-BE49-F238E27FC236}">
                  <a16:creationId xmlns:a16="http://schemas.microsoft.com/office/drawing/2014/main" id="{D78A7103-7C7E-4148-ADEE-247272ED7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4" name="Text Box 33">
              <a:extLst>
                <a:ext uri="{FF2B5EF4-FFF2-40B4-BE49-F238E27FC236}">
                  <a16:creationId xmlns:a16="http://schemas.microsoft.com/office/drawing/2014/main" id="{DFB7B335-ED11-BB47-948B-912AABEB9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AA </a:t>
              </a:r>
              <a:r>
                <a:rPr kumimoji="0" lang="vi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'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1" name="Line 34">
              <a:extLst>
                <a:ext uri="{FF2B5EF4-FFF2-40B4-BE49-F238E27FC236}">
                  <a16:creationId xmlns:a16="http://schemas.microsoft.com/office/drawing/2014/main" id="{5AD7E61E-1B4F-9F40-849C-B58555EB7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4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04" name="Line 35">
              <a:extLst>
                <a:ext uri="{FF2B5EF4-FFF2-40B4-BE49-F238E27FC236}">
                  <a16:creationId xmlns:a16="http://schemas.microsoft.com/office/drawing/2014/main" id="{9BB2E148-C440-834C-AD0F-790E8F10D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2" name="Group 41">
            <a:extLst>
              <a:ext uri="{FF2B5EF4-FFF2-40B4-BE49-F238E27FC236}">
                <a16:creationId xmlns:a16="http://schemas.microsoft.com/office/drawing/2014/main" id="{3C28E805-471B-E04D-97A8-9A5E40DFB23E}"/>
              </a:ext>
            </a:extLst>
          </p:cNvPr>
          <p:cNvGrpSpPr>
            <a:grpSpLocks/>
          </p:cNvGrpSpPr>
          <p:nvPr/>
        </p:nvGrpSpPr>
        <p:grpSpPr bwMode="auto">
          <a:xfrm>
            <a:off x="9617804" y="1001713"/>
            <a:ext cx="1450975" cy="714375"/>
            <a:chOff x="4406" y="331"/>
            <a:chExt cx="914" cy="450"/>
          </a:xfrm>
        </p:grpSpPr>
        <p:sp>
          <p:nvSpPr>
            <p:cNvPr id="113" name="Line 37">
              <a:extLst>
                <a:ext uri="{FF2B5EF4-FFF2-40B4-BE49-F238E27FC236}">
                  <a16:creationId xmlns:a16="http://schemas.microsoft.com/office/drawing/2014/main" id="{6AB9F431-37D8-8C42-BF8F-9B4CFEC5C6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4" name="Line 38">
              <a:extLst>
                <a:ext uri="{FF2B5EF4-FFF2-40B4-BE49-F238E27FC236}">
                  <a16:creationId xmlns:a16="http://schemas.microsoft.com/office/drawing/2014/main" id="{01DF6A7E-0C82-EF4D-B658-AFDC6B1307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5" name="Text Box 39">
              <a:extLst>
                <a:ext uri="{FF2B5EF4-FFF2-40B4-BE49-F238E27FC236}">
                  <a16:creationId xmlns:a16="http://schemas.microsoft.com/office/drawing/2014/main" id="{89A8208A-B64D-A649-BF1C-4C74413EA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Nguồn: A</a:t>
              </a:r>
            </a:p>
          </p:txBody>
        </p:sp>
        <p:sp>
          <p:nvSpPr>
            <p:cNvPr id="117" name="Text Box 40">
              <a:extLst>
                <a:ext uri="{FF2B5EF4-FFF2-40B4-BE49-F238E27FC236}">
                  <a16:creationId xmlns:a16="http://schemas.microsoft.com/office/drawing/2014/main" id="{DAE4B472-EC59-3840-A021-8B5DF3B06B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Đích: A </a:t>
              </a:r>
              <a:r>
                <a:rPr kumimoji="0" lang="vi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'</a:t>
              </a: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36" name="Group 47">
            <a:extLst>
              <a:ext uri="{FF2B5EF4-FFF2-40B4-BE49-F238E27FC236}">
                <a16:creationId xmlns:a16="http://schemas.microsoft.com/office/drawing/2014/main" id="{1B12577C-0191-8E4E-A291-946524830733}"/>
              </a:ext>
            </a:extLst>
          </p:cNvPr>
          <p:cNvGrpSpPr>
            <a:grpSpLocks/>
          </p:cNvGrpSpPr>
          <p:nvPr/>
        </p:nvGrpSpPr>
        <p:grpSpPr bwMode="auto">
          <a:xfrm>
            <a:off x="6859616" y="5161978"/>
            <a:ext cx="3051177" cy="1444625"/>
            <a:chOff x="3441" y="3154"/>
            <a:chExt cx="1922" cy="910"/>
          </a:xfrm>
        </p:grpSpPr>
        <p:sp>
          <p:nvSpPr>
            <p:cNvPr id="137" name="Rectangle 43">
              <a:extLst>
                <a:ext uri="{FF2B5EF4-FFF2-40B4-BE49-F238E27FC236}">
                  <a16:creationId xmlns:a16="http://schemas.microsoft.com/office/drawing/2014/main" id="{CFC4983A-87EB-6F46-ABFC-40F8E7DC6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154"/>
              <a:ext cx="1893" cy="9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138" name="Text Box 42">
              <a:extLst>
                <a:ext uri="{FF2B5EF4-FFF2-40B4-BE49-F238E27FC236}">
                  <a16:creationId xmlns:a16="http://schemas.microsoft.com/office/drawing/2014/main" id="{73B1613F-E0C4-884E-BF3F-ED286CD79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3175"/>
              <a:ext cx="190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i="0" dirty="0" err="1">
                  <a:solidFill>
                    <a:srgbClr val="000000"/>
                  </a:solidFill>
                  <a:latin typeface="Arial" charset="0"/>
                  <a:cs typeface="Arial" charset="0"/>
                </a:rPr>
                <a:t>Địa</a:t>
              </a:r>
              <a:r>
                <a:rPr lang="en-US" sz="20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 </a:t>
              </a:r>
              <a:r>
                <a:rPr kumimoji="0" lang="vi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chỉ MAC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  </a:t>
              </a:r>
              <a:r>
                <a:rPr kumimoji="0" lang="en-SG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Cổng</a:t>
              </a:r>
              <a:r>
                <a:rPr kumimoji="0" lang="en-SG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  </a:t>
              </a:r>
              <a:r>
                <a:rPr kumimoji="0" lang="vi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TTL</a:t>
              </a:r>
            </a:p>
          </p:txBody>
        </p:sp>
        <p:sp>
          <p:nvSpPr>
            <p:cNvPr id="139" name="Line 44">
              <a:extLst>
                <a:ext uri="{FF2B5EF4-FFF2-40B4-BE49-F238E27FC236}">
                  <a16:creationId xmlns:a16="http://schemas.microsoft.com/office/drawing/2014/main" id="{27310E1A-F7A8-C34F-B4AB-DA69889E7E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2" y="3154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Line 45">
              <a:extLst>
                <a:ext uri="{FF2B5EF4-FFF2-40B4-BE49-F238E27FC236}">
                  <a16:creationId xmlns:a16="http://schemas.microsoft.com/office/drawing/2014/main" id="{8D5C0673-87EF-E145-991E-580068245A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Line 46">
              <a:extLst>
                <a:ext uri="{FF2B5EF4-FFF2-40B4-BE49-F238E27FC236}">
                  <a16:creationId xmlns:a16="http://schemas.microsoft.com/office/drawing/2014/main" id="{25D52884-545E-1443-BF74-A53234D42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2" name="Text Box 48">
            <a:extLst>
              <a:ext uri="{FF2B5EF4-FFF2-40B4-BE49-F238E27FC236}">
                <a16:creationId xmlns:a16="http://schemas.microsoft.com/office/drawing/2014/main" id="{2C00B571-E4E4-084A-9CDA-551389440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5538" y="5122544"/>
            <a:ext cx="235192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B</a:t>
            </a:r>
            <a:r>
              <a:rPr kumimoji="0" lang="vi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ảng</a:t>
            </a:r>
            <a:r>
              <a:rPr kumimoji="0" lang="en-SG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kumimoji="0" lang="vi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Chuyển</a:t>
            </a:r>
            <a:r>
              <a:rPr kumimoji="0" lang="en-SG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tiếp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(ban đầu trống rỗng)</a:t>
            </a:r>
          </a:p>
        </p:txBody>
      </p:sp>
      <p:grpSp>
        <p:nvGrpSpPr>
          <p:cNvPr id="143" name="Group 53">
            <a:extLst>
              <a:ext uri="{FF2B5EF4-FFF2-40B4-BE49-F238E27FC236}">
                <a16:creationId xmlns:a16="http://schemas.microsoft.com/office/drawing/2014/main" id="{D17C6D36-E54D-044E-A019-1162299E8C67}"/>
              </a:ext>
            </a:extLst>
          </p:cNvPr>
          <p:cNvGrpSpPr>
            <a:grpSpLocks/>
          </p:cNvGrpSpPr>
          <p:nvPr/>
        </p:nvGrpSpPr>
        <p:grpSpPr bwMode="auto">
          <a:xfrm>
            <a:off x="7505725" y="5595366"/>
            <a:ext cx="2260600" cy="376237"/>
            <a:chOff x="2509" y="3383"/>
            <a:chExt cx="1424" cy="237"/>
          </a:xfrm>
        </p:grpSpPr>
        <p:sp>
          <p:nvSpPr>
            <p:cNvPr id="144" name="Text Box 49">
              <a:extLst>
                <a:ext uri="{FF2B5EF4-FFF2-40B4-BE49-F238E27FC236}">
                  <a16:creationId xmlns:a16="http://schemas.microsoft.com/office/drawing/2014/main" id="{10AD2303-735E-E141-A4FF-C74D8EE49F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  <a:endParaRPr kumimoji="0" lang="vi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45" name="Text Box 50">
              <a:extLst>
                <a:ext uri="{FF2B5EF4-FFF2-40B4-BE49-F238E27FC236}">
                  <a16:creationId xmlns:a16="http://schemas.microsoft.com/office/drawing/2014/main" id="{6F0C2F89-1DDF-4F4A-8300-2FCD7BA38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8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146" name="Text Box 51">
              <a:extLst>
                <a:ext uri="{FF2B5EF4-FFF2-40B4-BE49-F238E27FC236}">
                  <a16:creationId xmlns:a16="http://schemas.microsoft.com/office/drawing/2014/main" id="{53CB1A69-A5BC-F24D-B6A2-DB12966611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60</a:t>
              </a:r>
            </a:p>
          </p:txBody>
        </p:sp>
      </p:grpSp>
      <p:sp>
        <p:nvSpPr>
          <p:cNvPr id="147" name="Rectangle 3">
            <a:extLst>
              <a:ext uri="{FF2B5EF4-FFF2-40B4-BE49-F238E27FC236}">
                <a16:creationId xmlns:a16="http://schemas.microsoft.com/office/drawing/2014/main" id="{FBFA79B0-81AC-9341-8AC3-2D621A889701}"/>
              </a:ext>
            </a:extLst>
          </p:cNvPr>
          <p:cNvSpPr txBox="1">
            <a:spLocks noChangeArrowheads="1"/>
          </p:cNvSpPr>
          <p:nvPr/>
        </p:nvSpPr>
        <p:spPr>
          <a:xfrm>
            <a:off x="711948" y="2051907"/>
            <a:ext cx="5619995" cy="1784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hi nhận được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switch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sẽ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biết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được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vị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trí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của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máy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gửi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ở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phân đoạn mạng LAN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nào</a:t>
            </a:r>
            <a:endParaRPr kumimoji="0" lang="vi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48" name="Rectangle 3">
            <a:extLst>
              <a:ext uri="{FF2B5EF4-FFF2-40B4-BE49-F238E27FC236}">
                <a16:creationId xmlns:a16="http://schemas.microsoft.com/office/drawing/2014/main" id="{F0D7D631-1213-B24D-A84E-319118ACBB6D}"/>
              </a:ext>
            </a:extLst>
          </p:cNvPr>
          <p:cNvSpPr txBox="1">
            <a:spLocks noChangeArrowheads="1"/>
          </p:cNvSpPr>
          <p:nvPr/>
        </p:nvSpPr>
        <p:spPr>
          <a:xfrm>
            <a:off x="711949" y="3861828"/>
            <a:ext cx="5194997" cy="1037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hi lại cặp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máy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gửi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–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số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cổng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vào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bảng chuyển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tiếp</a:t>
            </a:r>
            <a:endParaRPr kumimoji="0" lang="vi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F2EF8-C54C-7FC5-7E34-C7C4CBA45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1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1069 0.11481 L -0.1069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1215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7" grpId="0"/>
      <p:bldP spid="14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4000" kern="0" dirty="0">
                <a:latin typeface="+mj-lt"/>
                <a:ea typeface="ＭＳ Ｐゴシック" charset="0"/>
              </a:rPr>
              <a:t>Switch</a:t>
            </a:r>
            <a:r>
              <a:rPr lang="vi" sz="4000" kern="0" dirty="0">
                <a:latin typeface="+mj-lt"/>
                <a:ea typeface="ＭＳ Ｐゴシック" charset="0"/>
              </a:rPr>
              <a:t>: lọc/chuyển tiếp </a:t>
            </a:r>
            <a:r>
              <a:rPr lang="en-SG" sz="4000" kern="0" dirty="0">
                <a:latin typeface="+mj-lt"/>
                <a:ea typeface="ＭＳ Ｐゴシック" charset="0"/>
              </a:rPr>
              <a:t>frame</a:t>
            </a:r>
            <a:endParaRPr lang="en-US" sz="4000" dirty="0">
              <a:latin typeface="+mj-lt"/>
            </a:endParaRPr>
          </a:p>
        </p:txBody>
      </p:sp>
      <p:sp>
        <p:nvSpPr>
          <p:cNvPr id="74" name="Rectangle 3">
            <a:extLst>
              <a:ext uri="{FF2B5EF4-FFF2-40B4-BE49-F238E27FC236}">
                <a16:creationId xmlns:a16="http://schemas.microsoft.com/office/drawing/2014/main" id="{9D301D7F-691E-9442-B7E1-16D484F2E6B3}"/>
              </a:ext>
            </a:extLst>
          </p:cNvPr>
          <p:cNvSpPr txBox="1">
            <a:spLocks noChangeArrowheads="1"/>
          </p:cNvSpPr>
          <p:nvPr/>
        </p:nvSpPr>
        <p:spPr>
          <a:xfrm>
            <a:off x="630237" y="1186546"/>
            <a:ext cx="11193901" cy="5214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hi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nhận được tại switch: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hi lại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số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cổng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mà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frame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tới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địa chỉ MAC của máy chủ gửi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2.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tra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cứu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bảng chuyển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tiếp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sử dụng địa chỉ MAC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đích </a:t>
            </a:r>
            <a:endParaRPr kumimoji="0" lang="en-SG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3.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n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ếu</a:t>
            </a:r>
            <a:r>
              <a:rPr kumimoji="0" lang="vi" sz="2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có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một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bảng</a:t>
            </a:r>
            <a:r>
              <a:rPr kumimoji="0" lang="en-SG" sz="2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ghi</a:t>
            </a:r>
            <a:r>
              <a:rPr kumimoji="0" lang="en-SG" sz="2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được tìm thấy cho đích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tới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của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frame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 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kiểm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tra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tiếp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{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vi" sz="26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     </a:t>
            </a:r>
            <a:r>
              <a:rPr kumimoji="0" lang="en-SG" sz="26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   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nếu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đích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tới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của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frame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trùng</a:t>
            </a:r>
            <a:r>
              <a:rPr kumimoji="0" lang="en-SG" sz="2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với</a:t>
            </a:r>
            <a:r>
              <a:rPr kumimoji="0" lang="en-SG" sz="2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phân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đoạn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mạng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phát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ra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frame 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      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+mn-cs"/>
              </a:rPr>
              <a:t>bỏ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frame</a:t>
            </a:r>
            <a:endParaRPr kumimoji="0" lang="vi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         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ngược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lại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thì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chuyển tiếp 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ra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cổng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được chỉ định bởi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bảng</a:t>
            </a:r>
            <a:r>
              <a:rPr kumimoji="0" lang="en-SG" sz="2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ghi</a:t>
            </a:r>
            <a:r>
              <a:rPr kumimoji="0" lang="en-SG" sz="2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trong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bảng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chuyển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tiếp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  <a:endParaRPr kumimoji="0" lang="vi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    </a:t>
            </a:r>
            <a:r>
              <a:rPr kumimoji="0" lang="vi" sz="2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ea typeface="+mn-ea"/>
                <a:cs typeface="+mn-cs"/>
              </a:rPr>
              <a:t>                     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}</a:t>
            </a:r>
            <a:r>
              <a:rPr kumimoji="0" lang="vi" sz="2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ea typeface="+mn-ea"/>
                <a:cs typeface="+mn-cs"/>
              </a:rPr>
              <a:t>   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0"/>
              <a:buNone/>
              <a:tabLst/>
              <a:defRPr/>
            </a:pP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ngược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lại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thì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flood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/*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gửi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frame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ra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tất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cả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các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cổng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trừ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cổng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nhận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frame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vào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*/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5409-142D-EE6D-DC3A-45D6F802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4000" kern="0" dirty="0">
                <a:solidFill>
                  <a:srgbClr val="DA2B66"/>
                </a:solidFill>
                <a:latin typeface="+mj-lt"/>
                <a:ea typeface="ＭＳ Ｐゴシック" charset="0"/>
              </a:rPr>
              <a:t>Switch</a:t>
            </a:r>
            <a:r>
              <a:rPr lang="vi" sz="4000" kern="0" dirty="0">
                <a:solidFill>
                  <a:srgbClr val="DA2B66"/>
                </a:solidFill>
                <a:latin typeface="+mj-lt"/>
                <a:ea typeface="ＭＳ Ｐゴシック" charset="0"/>
              </a:rPr>
              <a:t>: lọc/chuyển tiếp </a:t>
            </a:r>
            <a:r>
              <a:rPr lang="en-SG" sz="4000" kern="0" dirty="0">
                <a:solidFill>
                  <a:srgbClr val="DA2B66"/>
                </a:solidFill>
                <a:latin typeface="+mj-lt"/>
                <a:ea typeface="ＭＳ Ｐゴシック" charset="0"/>
              </a:rPr>
              <a:t>frame</a:t>
            </a:r>
            <a:endParaRPr lang="en-US" sz="4000" dirty="0">
              <a:solidFill>
                <a:srgbClr val="DA2B66"/>
              </a:solidFill>
              <a:latin typeface="+mj-lt"/>
            </a:endParaRPr>
          </a:p>
        </p:txBody>
      </p:sp>
      <p:sp>
        <p:nvSpPr>
          <p:cNvPr id="74" name="Rectangle 3">
            <a:extLst>
              <a:ext uri="{FF2B5EF4-FFF2-40B4-BE49-F238E27FC236}">
                <a16:creationId xmlns:a16="http://schemas.microsoft.com/office/drawing/2014/main" id="{9D301D7F-691E-9442-B7E1-16D484F2E6B3}"/>
              </a:ext>
            </a:extLst>
          </p:cNvPr>
          <p:cNvSpPr txBox="1">
            <a:spLocks noChangeArrowheads="1"/>
          </p:cNvSpPr>
          <p:nvPr/>
        </p:nvSpPr>
        <p:spPr>
          <a:xfrm>
            <a:off x="768915" y="939336"/>
            <a:ext cx="11193901" cy="533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 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nhận được tại switch: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3913F6-2158-AF4E-FF44-5AD157A8DF2A}"/>
              </a:ext>
            </a:extLst>
          </p:cNvPr>
          <p:cNvSpPr/>
          <p:nvPr/>
        </p:nvSpPr>
        <p:spPr>
          <a:xfrm>
            <a:off x="2443655" y="1797209"/>
            <a:ext cx="2293882" cy="67791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 </a:t>
            </a:r>
            <a:r>
              <a:rPr kumimoji="0" lang="en-SG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nhận</a:t>
            </a: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frame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D1D2400-3155-EB03-42E5-BB63300C784C}"/>
              </a:ext>
            </a:extLst>
          </p:cNvPr>
          <p:cNvSpPr/>
          <p:nvPr/>
        </p:nvSpPr>
        <p:spPr>
          <a:xfrm>
            <a:off x="2040023" y="2814085"/>
            <a:ext cx="2916621" cy="67791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Ghi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MAC 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nguồn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cổng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tới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vào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bảng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chuyển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tiếp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083FE529-6F7C-8805-6FD2-0D394A37B2B8}"/>
              </a:ext>
            </a:extLst>
          </p:cNvPr>
          <p:cNvSpPr/>
          <p:nvPr/>
        </p:nvSpPr>
        <p:spPr>
          <a:xfrm>
            <a:off x="1962802" y="3765573"/>
            <a:ext cx="3090041" cy="1570037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 đích có trong bảng chuyển tiếp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E4F23ABA-96E1-1CD3-5D24-DBF8138CC3F9}"/>
              </a:ext>
            </a:extLst>
          </p:cNvPr>
          <p:cNvSpPr/>
          <p:nvPr/>
        </p:nvSpPr>
        <p:spPr>
          <a:xfrm>
            <a:off x="5391801" y="3765573"/>
            <a:ext cx="3090041" cy="1570036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 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đích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có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cùng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phân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đoạn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mạng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frame 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tới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4E35DF-CDE5-C6F6-FF8F-FFDE8205F34E}"/>
              </a:ext>
            </a:extLst>
          </p:cNvPr>
          <p:cNvSpPr/>
          <p:nvPr/>
        </p:nvSpPr>
        <p:spPr>
          <a:xfrm>
            <a:off x="8789270" y="4206714"/>
            <a:ext cx="1497724" cy="67791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Bỏ frame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AAA40BC-165A-0FB1-97EB-80E1D50FBFD7}"/>
              </a:ext>
            </a:extLst>
          </p:cNvPr>
          <p:cNvSpPr/>
          <p:nvPr/>
        </p:nvSpPr>
        <p:spPr>
          <a:xfrm>
            <a:off x="5979065" y="5680236"/>
            <a:ext cx="1915512" cy="67791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Chuyển frame ra cổng theo bảng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46EB413-B9FC-225A-EEA0-0E10270F13B5}"/>
              </a:ext>
            </a:extLst>
          </p:cNvPr>
          <p:cNvSpPr/>
          <p:nvPr/>
        </p:nvSpPr>
        <p:spPr>
          <a:xfrm>
            <a:off x="2550067" y="5708444"/>
            <a:ext cx="1915512" cy="8820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Gửi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frame 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tất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cả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các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cổng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trừ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cổng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nhận</a:t>
            </a: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vào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62661D-2225-3F66-05B3-9929A803B0A3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498334" y="2510659"/>
            <a:ext cx="9488" cy="303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FDE398-A476-B04F-5BB9-551BAF29450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3498334" y="3492002"/>
            <a:ext cx="9489" cy="27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213FDA-2898-2EB3-106B-10B8CC0938F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052843" y="4550591"/>
            <a:ext cx="3389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30F908-53B1-B9DD-D0FF-0DAD1D4A9FB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8481842" y="4545673"/>
            <a:ext cx="307428" cy="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7A6122-26FD-2DB7-9C4B-57B44C61C052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507823" y="5335610"/>
            <a:ext cx="0" cy="344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FBE7E6-EC8D-B28B-2E74-6AA3235D7D85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6936821" y="5335609"/>
            <a:ext cx="1" cy="34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71B65B-E9BF-E811-5C64-5415353C0018}"/>
              </a:ext>
            </a:extLst>
          </p:cNvPr>
          <p:cNvSpPr txBox="1"/>
          <p:nvPr/>
        </p:nvSpPr>
        <p:spPr>
          <a:xfrm>
            <a:off x="4990767" y="4172504"/>
            <a:ext cx="52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AD7A3E-7BCA-9F19-F22C-F4D14D42A82F}"/>
              </a:ext>
            </a:extLst>
          </p:cNvPr>
          <p:cNvSpPr txBox="1"/>
          <p:nvPr/>
        </p:nvSpPr>
        <p:spPr>
          <a:xfrm>
            <a:off x="8300538" y="4181259"/>
            <a:ext cx="52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1142AB-843A-9B16-21EA-10DB6F763278}"/>
              </a:ext>
            </a:extLst>
          </p:cNvPr>
          <p:cNvSpPr txBox="1"/>
          <p:nvPr/>
        </p:nvSpPr>
        <p:spPr>
          <a:xfrm>
            <a:off x="6949811" y="5322106"/>
            <a:ext cx="52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254BE2-27F8-F055-A00F-D9175CE24856}"/>
              </a:ext>
            </a:extLst>
          </p:cNvPr>
          <p:cNvSpPr txBox="1"/>
          <p:nvPr/>
        </p:nvSpPr>
        <p:spPr>
          <a:xfrm>
            <a:off x="3507823" y="5344054"/>
            <a:ext cx="52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055002-080E-356C-5ED3-AEF6CCB3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1" grpId="0" animBg="1"/>
      <p:bldP spid="12" grpId="0" animBg="1"/>
      <p:bldP spid="33" grpId="0"/>
      <p:bldP spid="34" grpId="0"/>
      <p:bldP spid="35" grpId="0"/>
      <p:bldP spid="3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>
            <a:extLst>
              <a:ext uri="{FF2B5EF4-FFF2-40B4-BE49-F238E27FC236}">
                <a16:creationId xmlns:a16="http://schemas.microsoft.com/office/drawing/2014/main" id="{5D9C7336-B284-B248-977F-12A6ED5617B2}"/>
              </a:ext>
            </a:extLst>
          </p:cNvPr>
          <p:cNvGrpSpPr/>
          <p:nvPr/>
        </p:nvGrpSpPr>
        <p:grpSpPr>
          <a:xfrm>
            <a:off x="6860837" y="1886940"/>
            <a:ext cx="3578613" cy="3064134"/>
            <a:chOff x="7670306" y="1697644"/>
            <a:chExt cx="3578613" cy="3064134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9CA1041-69D6-AC4E-B034-24CA20B57C9C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 Box 23">
              <a:extLst>
                <a:ext uri="{FF2B5EF4-FFF2-40B4-BE49-F238E27FC236}">
                  <a16:creationId xmlns:a16="http://schemas.microsoft.com/office/drawing/2014/main" id="{442EB782-14E1-9E40-83D8-F1C1B938D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  <a:endParaRPr kumimoji="0" lang="vi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34" name="Text Box 24">
              <a:extLst>
                <a:ext uri="{FF2B5EF4-FFF2-40B4-BE49-F238E27FC236}">
                  <a16:creationId xmlns:a16="http://schemas.microsoft.com/office/drawing/2014/main" id="{0318F838-23C5-BE44-9E0A-BDEEDCAB6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50687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  <a:r>
                <a:rPr kumimoji="0" lang="vi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 '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35" name="Text Box 25">
              <a:extLst>
                <a:ext uri="{FF2B5EF4-FFF2-40B4-BE49-F238E27FC236}">
                  <a16:creationId xmlns:a16="http://schemas.microsoft.com/office/drawing/2014/main" id="{63DDD5B0-A791-0E47-A5AA-5DF8B5F1AB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236" name="Text Box 26">
              <a:extLst>
                <a:ext uri="{FF2B5EF4-FFF2-40B4-BE49-F238E27FC236}">
                  <a16:creationId xmlns:a16="http://schemas.microsoft.com/office/drawing/2014/main" id="{C027FE79-CD04-FD4A-881F-30A897250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B '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37" name="Text Box 27">
              <a:extLst>
                <a:ext uri="{FF2B5EF4-FFF2-40B4-BE49-F238E27FC236}">
                  <a16:creationId xmlns:a16="http://schemas.microsoft.com/office/drawing/2014/main" id="{A053DC0F-643C-F04F-B0B7-D3D3390D08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238" name="Text Box 28">
              <a:extLst>
                <a:ext uri="{FF2B5EF4-FFF2-40B4-BE49-F238E27FC236}">
                  <a16:creationId xmlns:a16="http://schemas.microsoft.com/office/drawing/2014/main" id="{B0BD91C8-3388-7343-9A43-D6ECC51BD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C '</a:t>
              </a:r>
            </a:p>
          </p:txBody>
        </p:sp>
        <p:grpSp>
          <p:nvGrpSpPr>
            <p:cNvPr id="239" name="Group 49">
              <a:extLst>
                <a:ext uri="{FF2B5EF4-FFF2-40B4-BE49-F238E27FC236}">
                  <a16:creationId xmlns:a16="http://schemas.microsoft.com/office/drawing/2014/main" id="{F3D12A85-8DCB-6F4C-87B3-910D40AD4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276" name="Picture 50" descr="desktop_computer_stylized_medium">
                <a:extLst>
                  <a:ext uri="{FF2B5EF4-FFF2-40B4-BE49-F238E27FC236}">
                    <a16:creationId xmlns:a16="http://schemas.microsoft.com/office/drawing/2014/main" id="{0FA5F242-D9CC-7B43-8B0F-CAA8253CEA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7" name="Freeform 51">
                <a:extLst>
                  <a:ext uri="{FF2B5EF4-FFF2-40B4-BE49-F238E27FC236}">
                    <a16:creationId xmlns:a16="http://schemas.microsoft.com/office/drawing/2014/main" id="{4E3DB5FC-CF20-3248-9431-D1DB3E948D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40" name="Group 49">
              <a:extLst>
                <a:ext uri="{FF2B5EF4-FFF2-40B4-BE49-F238E27FC236}">
                  <a16:creationId xmlns:a16="http://schemas.microsoft.com/office/drawing/2014/main" id="{258BBD35-B717-1C41-8439-B58A64DE32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274" name="Picture 50" descr="desktop_computer_stylized_medium">
                <a:extLst>
                  <a:ext uri="{FF2B5EF4-FFF2-40B4-BE49-F238E27FC236}">
                    <a16:creationId xmlns:a16="http://schemas.microsoft.com/office/drawing/2014/main" id="{6340044B-A1E6-C542-8E79-5919087AB8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5" name="Freeform 51">
                <a:extLst>
                  <a:ext uri="{FF2B5EF4-FFF2-40B4-BE49-F238E27FC236}">
                    <a16:creationId xmlns:a16="http://schemas.microsoft.com/office/drawing/2014/main" id="{733DB364-ACCE-4B43-AE61-F2D72C3FE7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41" name="Text Box 35">
              <a:extLst>
                <a:ext uri="{FF2B5EF4-FFF2-40B4-BE49-F238E27FC236}">
                  <a16:creationId xmlns:a16="http://schemas.microsoft.com/office/drawing/2014/main" id="{B2B2BEF6-3229-AC41-BF08-049A7A48F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242" name="Text Box 36">
              <a:extLst>
                <a:ext uri="{FF2B5EF4-FFF2-40B4-BE49-F238E27FC236}">
                  <a16:creationId xmlns:a16="http://schemas.microsoft.com/office/drawing/2014/main" id="{29AB05FA-043D-1141-98C2-F8D6AD2F6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243" name="Text Box 37">
              <a:extLst>
                <a:ext uri="{FF2B5EF4-FFF2-40B4-BE49-F238E27FC236}">
                  <a16:creationId xmlns:a16="http://schemas.microsoft.com/office/drawing/2014/main" id="{845B5800-C9CB-9C48-BBE7-C52D3843E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244" name="Text Box 38">
              <a:extLst>
                <a:ext uri="{FF2B5EF4-FFF2-40B4-BE49-F238E27FC236}">
                  <a16:creationId xmlns:a16="http://schemas.microsoft.com/office/drawing/2014/main" id="{6641849E-350C-FA4A-8B4F-5659349E1B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245" name="Text Box 39">
              <a:extLst>
                <a:ext uri="{FF2B5EF4-FFF2-40B4-BE49-F238E27FC236}">
                  <a16:creationId xmlns:a16="http://schemas.microsoft.com/office/drawing/2014/main" id="{EA081912-6C33-A94C-B256-B5A4BA7F1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246" name="Text Box 40">
              <a:extLst>
                <a:ext uri="{FF2B5EF4-FFF2-40B4-BE49-F238E27FC236}">
                  <a16:creationId xmlns:a16="http://schemas.microsoft.com/office/drawing/2014/main" id="{537638BC-1028-1D4B-B4E0-32654E447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247" name="Rectangle 37">
              <a:extLst>
                <a:ext uri="{FF2B5EF4-FFF2-40B4-BE49-F238E27FC236}">
                  <a16:creationId xmlns:a16="http://schemas.microsoft.com/office/drawing/2014/main" id="{90D086F5-7A0E-AA45-A64C-8A5FF6B159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248" name="Rectangle 37">
              <a:extLst>
                <a:ext uri="{FF2B5EF4-FFF2-40B4-BE49-F238E27FC236}">
                  <a16:creationId xmlns:a16="http://schemas.microsoft.com/office/drawing/2014/main" id="{BA79AAD5-72BD-E845-9E60-E71A083155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249" name="Rectangle 37">
              <a:extLst>
                <a:ext uri="{FF2B5EF4-FFF2-40B4-BE49-F238E27FC236}">
                  <a16:creationId xmlns:a16="http://schemas.microsoft.com/office/drawing/2014/main" id="{53C00B0F-614B-9B4A-8B5D-F18B57A035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250" name="Rectangle 37">
              <a:extLst>
                <a:ext uri="{FF2B5EF4-FFF2-40B4-BE49-F238E27FC236}">
                  <a16:creationId xmlns:a16="http://schemas.microsoft.com/office/drawing/2014/main" id="{49C94F37-988D-9C40-8F4A-18EA0D6348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251" name="Group 44">
              <a:extLst>
                <a:ext uri="{FF2B5EF4-FFF2-40B4-BE49-F238E27FC236}">
                  <a16:creationId xmlns:a16="http://schemas.microsoft.com/office/drawing/2014/main" id="{7E9300E7-296C-AF4E-B26B-6F621B4937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272" name="Picture 45" descr="desktop_computer_stylized_medium">
                <a:extLst>
                  <a:ext uri="{FF2B5EF4-FFF2-40B4-BE49-F238E27FC236}">
                    <a16:creationId xmlns:a16="http://schemas.microsoft.com/office/drawing/2014/main" id="{BB1D91A6-CE77-6745-9F01-197C26458F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3" name="Freeform 46">
                <a:extLst>
                  <a:ext uri="{FF2B5EF4-FFF2-40B4-BE49-F238E27FC236}">
                    <a16:creationId xmlns:a16="http://schemas.microsoft.com/office/drawing/2014/main" id="{006EE6F6-0578-544E-992A-7AB336043B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252" name="Picture 45" descr="desktop_computer_stylized_medium">
              <a:extLst>
                <a:ext uri="{FF2B5EF4-FFF2-40B4-BE49-F238E27FC236}">
                  <a16:creationId xmlns:a16="http://schemas.microsoft.com/office/drawing/2014/main" id="{9ACA2EB6-F20A-2C4B-8A2F-E6D3F5E5F4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3" name="Freeform 46">
              <a:extLst>
                <a:ext uri="{FF2B5EF4-FFF2-40B4-BE49-F238E27FC236}">
                  <a16:creationId xmlns:a16="http://schemas.microsoft.com/office/drawing/2014/main" id="{FFF48EE2-DF55-E144-A9BA-13654A919B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6E80F9-DAE6-1B41-8589-04255A26C26C}"/>
                </a:ext>
              </a:extLst>
            </p:cNvPr>
            <p:cNvCxnSpPr>
              <a:cxnSpLocks/>
              <a:stCxn id="247" idx="0"/>
              <a:endCxn id="250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5D3AA51-A22B-CA45-B72B-D80C35362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Rectangle 37">
              <a:extLst>
                <a:ext uri="{FF2B5EF4-FFF2-40B4-BE49-F238E27FC236}">
                  <a16:creationId xmlns:a16="http://schemas.microsoft.com/office/drawing/2014/main" id="{067CFD89-4499-D246-A986-D0BCD2B68E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sp>
          <p:nvSpPr>
            <p:cNvPr id="257" name="Rectangle 37">
              <a:extLst>
                <a:ext uri="{FF2B5EF4-FFF2-40B4-BE49-F238E27FC236}">
                  <a16:creationId xmlns:a16="http://schemas.microsoft.com/office/drawing/2014/main" id="{61A42C6C-B063-584F-BF1D-F06305DDE7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  <a:cs typeface="+mn-cs"/>
                </a:rPr>
                <a:t> 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AF5A4350-90DC-1B4D-96F3-BB88397B0C86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39002E78-2621-974E-B083-B26AFB5BE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4E4FBC91-5F89-5B45-ADE8-ECD82C1228A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B0D16B52-431B-3C43-9235-AEE9F9BC6347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3FA7CB23-A881-CF4A-BF07-A7DFE7D23EB9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02B7B083-6A6E-184A-92E8-9F1B934DE8FD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56145C06-CABB-F140-BE89-9C6F8A9D818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Freeform 270">
                  <a:extLst>
                    <a:ext uri="{FF2B5EF4-FFF2-40B4-BE49-F238E27FC236}">
                      <a16:creationId xmlns:a16="http://schemas.microsoft.com/office/drawing/2014/main" id="{EFB9D617-C10B-044D-905E-DB979763CE5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9" name="Group 44">
              <a:extLst>
                <a:ext uri="{FF2B5EF4-FFF2-40B4-BE49-F238E27FC236}">
                  <a16:creationId xmlns:a16="http://schemas.microsoft.com/office/drawing/2014/main" id="{3019FB51-9833-4343-8126-22D5F2F3D9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263" name="Picture 45" descr="desktop_computer_stylized_medium">
                <a:extLst>
                  <a:ext uri="{FF2B5EF4-FFF2-40B4-BE49-F238E27FC236}">
                    <a16:creationId xmlns:a16="http://schemas.microsoft.com/office/drawing/2014/main" id="{B0D7DBF9-401C-CD44-9543-1523E4E9D0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4" name="Freeform 46">
                <a:extLst>
                  <a:ext uri="{FF2B5EF4-FFF2-40B4-BE49-F238E27FC236}">
                    <a16:creationId xmlns:a16="http://schemas.microsoft.com/office/drawing/2014/main" id="{A575CFD9-375B-754C-B04B-92FCB9BD71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60" name="Group 44">
              <a:extLst>
                <a:ext uri="{FF2B5EF4-FFF2-40B4-BE49-F238E27FC236}">
                  <a16:creationId xmlns:a16="http://schemas.microsoft.com/office/drawing/2014/main" id="{89E2D833-C5F0-7D4C-931F-4B3742677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261" name="Picture 45" descr="desktop_computer_stylized_medium">
                <a:extLst>
                  <a:ext uri="{FF2B5EF4-FFF2-40B4-BE49-F238E27FC236}">
                    <a16:creationId xmlns:a16="http://schemas.microsoft.com/office/drawing/2014/main" id="{548CE23B-194D-254B-8DDD-77CBA1F3C9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2" name="Freeform 46">
                <a:extLst>
                  <a:ext uri="{FF2B5EF4-FFF2-40B4-BE49-F238E27FC236}">
                    <a16:creationId xmlns:a16="http://schemas.microsoft.com/office/drawing/2014/main" id="{AA81A17E-A136-9648-BEC6-6585B4A580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kern="0" dirty="0">
                <a:solidFill>
                  <a:srgbClr val="DA2B66"/>
                </a:solidFill>
                <a:latin typeface="+mj-lt"/>
                <a:ea typeface="ＭＳ Ｐゴシック" charset="0"/>
              </a:rPr>
              <a:t>Tự học, chuyển tiếp: ví dụ</a:t>
            </a:r>
            <a:endParaRPr lang="en-US" sz="4000" dirty="0">
              <a:solidFill>
                <a:srgbClr val="DA2B66"/>
              </a:solidFill>
              <a:latin typeface="+mj-lt"/>
            </a:endParaRPr>
          </a:p>
        </p:txBody>
      </p:sp>
      <p:grpSp>
        <p:nvGrpSpPr>
          <p:cNvPr id="174" name="Group 32">
            <a:extLst>
              <a:ext uri="{FF2B5EF4-FFF2-40B4-BE49-F238E27FC236}">
                <a16:creationId xmlns:a16="http://schemas.microsoft.com/office/drawing/2014/main" id="{C266851A-F364-8B48-9090-9CB1462826F1}"/>
              </a:ext>
            </a:extLst>
          </p:cNvPr>
          <p:cNvGrpSpPr>
            <a:grpSpLocks/>
          </p:cNvGrpSpPr>
          <p:nvPr/>
        </p:nvGrpSpPr>
        <p:grpSpPr bwMode="auto">
          <a:xfrm>
            <a:off x="9177051" y="1598718"/>
            <a:ext cx="1428750" cy="369887"/>
            <a:chOff x="1750" y="3514"/>
            <a:chExt cx="900" cy="233"/>
          </a:xfrm>
        </p:grpSpPr>
        <p:sp>
          <p:nvSpPr>
            <p:cNvPr id="175" name="Rectangle 33">
              <a:extLst>
                <a:ext uri="{FF2B5EF4-FFF2-40B4-BE49-F238E27FC236}">
                  <a16:creationId xmlns:a16="http://schemas.microsoft.com/office/drawing/2014/main" id="{485FB877-F911-EB4F-A49F-95B5441AC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6" name="Text Box 34">
              <a:extLst>
                <a:ext uri="{FF2B5EF4-FFF2-40B4-BE49-F238E27FC236}">
                  <a16:creationId xmlns:a16="http://schemas.microsoft.com/office/drawing/2014/main" id="{9647B7AF-99C3-0645-BCDD-C2443A75E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AA </a:t>
              </a:r>
              <a:r>
                <a:rPr kumimoji="0" lang="vi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'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7" name="Line 35">
              <a:extLst>
                <a:ext uri="{FF2B5EF4-FFF2-40B4-BE49-F238E27FC236}">
                  <a16:creationId xmlns:a16="http://schemas.microsoft.com/office/drawing/2014/main" id="{5F1C54FA-0D0F-9F4A-AF40-1A6B11BE78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41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78" name="Line 36">
              <a:extLst>
                <a:ext uri="{FF2B5EF4-FFF2-40B4-BE49-F238E27FC236}">
                  <a16:creationId xmlns:a16="http://schemas.microsoft.com/office/drawing/2014/main" id="{591F0F0F-4084-B44F-BF0B-206ADFFC3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79" name="Group 37">
            <a:extLst>
              <a:ext uri="{FF2B5EF4-FFF2-40B4-BE49-F238E27FC236}">
                <a16:creationId xmlns:a16="http://schemas.microsoft.com/office/drawing/2014/main" id="{84CB8778-552F-DC47-8381-8923E80DD487}"/>
              </a:ext>
            </a:extLst>
          </p:cNvPr>
          <p:cNvGrpSpPr>
            <a:grpSpLocks/>
          </p:cNvGrpSpPr>
          <p:nvPr/>
        </p:nvGrpSpPr>
        <p:grpSpPr bwMode="auto">
          <a:xfrm>
            <a:off x="9392951" y="900218"/>
            <a:ext cx="1450975" cy="714375"/>
            <a:chOff x="4406" y="331"/>
            <a:chExt cx="914" cy="450"/>
          </a:xfrm>
        </p:grpSpPr>
        <p:sp>
          <p:nvSpPr>
            <p:cNvPr id="180" name="Line 38">
              <a:extLst>
                <a:ext uri="{FF2B5EF4-FFF2-40B4-BE49-F238E27FC236}">
                  <a16:creationId xmlns:a16="http://schemas.microsoft.com/office/drawing/2014/main" id="{68CD449D-9E6F-2743-9791-A674C2479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1" name="Line 39">
              <a:extLst>
                <a:ext uri="{FF2B5EF4-FFF2-40B4-BE49-F238E27FC236}">
                  <a16:creationId xmlns:a16="http://schemas.microsoft.com/office/drawing/2014/main" id="{8B49B4ED-E730-9C48-A972-53ED32223C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Text Box 40">
              <a:extLst>
                <a:ext uri="{FF2B5EF4-FFF2-40B4-BE49-F238E27FC236}">
                  <a16:creationId xmlns:a16="http://schemas.microsoft.com/office/drawing/2014/main" id="{D92E1CF2-C9E4-FF4B-B342-D208EAA41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Nguồn: A</a:t>
              </a:r>
            </a:p>
          </p:txBody>
        </p:sp>
        <p:sp>
          <p:nvSpPr>
            <p:cNvPr id="183" name="Text Box 41">
              <a:extLst>
                <a:ext uri="{FF2B5EF4-FFF2-40B4-BE49-F238E27FC236}">
                  <a16:creationId xmlns:a16="http://schemas.microsoft.com/office/drawing/2014/main" id="{6F725A7E-9279-3D44-A43B-0C1275684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Đích: A </a:t>
              </a:r>
              <a:r>
                <a:rPr kumimoji="0" lang="vi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'</a:t>
              </a: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84" name="Group 42">
            <a:extLst>
              <a:ext uri="{FF2B5EF4-FFF2-40B4-BE49-F238E27FC236}">
                <a16:creationId xmlns:a16="http://schemas.microsoft.com/office/drawing/2014/main" id="{02E491F0-F4A4-3B4A-8F02-FCFB333B8BB2}"/>
              </a:ext>
            </a:extLst>
          </p:cNvPr>
          <p:cNvGrpSpPr>
            <a:grpSpLocks/>
          </p:cNvGrpSpPr>
          <p:nvPr/>
        </p:nvGrpSpPr>
        <p:grpSpPr bwMode="auto">
          <a:xfrm>
            <a:off x="6664039" y="5116671"/>
            <a:ext cx="3070226" cy="1444625"/>
            <a:chOff x="3441" y="3154"/>
            <a:chExt cx="1934" cy="910"/>
          </a:xfrm>
        </p:grpSpPr>
        <p:sp>
          <p:nvSpPr>
            <p:cNvPr id="185" name="Rectangle 43">
              <a:extLst>
                <a:ext uri="{FF2B5EF4-FFF2-40B4-BE49-F238E27FC236}">
                  <a16:creationId xmlns:a16="http://schemas.microsoft.com/office/drawing/2014/main" id="{17639B98-3172-DF4E-8DA8-73C48C521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6" name="Text Box 44">
              <a:extLst>
                <a:ext uri="{FF2B5EF4-FFF2-40B4-BE49-F238E27FC236}">
                  <a16:creationId xmlns:a16="http://schemas.microsoft.com/office/drawing/2014/main" id="{8FDEFC82-5E34-0D43-BB68-E0C8B0766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3175"/>
              <a:ext cx="193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Cổng           </a:t>
              </a: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 MAC </a:t>
              </a:r>
              <a:r>
                <a:rPr kumimoji="0" lang="en-SG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         </a:t>
              </a: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TTL</a:t>
              </a:r>
            </a:p>
          </p:txBody>
        </p:sp>
        <p:sp>
          <p:nvSpPr>
            <p:cNvPr id="187" name="Line 45">
              <a:extLst>
                <a:ext uri="{FF2B5EF4-FFF2-40B4-BE49-F238E27FC236}">
                  <a16:creationId xmlns:a16="http://schemas.microsoft.com/office/drawing/2014/main" id="{1CAFF5B7-050E-B24B-984E-13EE05E15B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8" name="Line 46">
              <a:extLst>
                <a:ext uri="{FF2B5EF4-FFF2-40B4-BE49-F238E27FC236}">
                  <a16:creationId xmlns:a16="http://schemas.microsoft.com/office/drawing/2014/main" id="{5DD71EFC-96E5-5644-864B-DE9F18945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9" name="Line 47">
              <a:extLst>
                <a:ext uri="{FF2B5EF4-FFF2-40B4-BE49-F238E27FC236}">
                  <a16:creationId xmlns:a16="http://schemas.microsoft.com/office/drawing/2014/main" id="{EA938DD2-F21D-AD48-AC6C-D011FD853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90" name="Text Box 48">
            <a:extLst>
              <a:ext uri="{FF2B5EF4-FFF2-40B4-BE49-F238E27FC236}">
                <a16:creationId xmlns:a16="http://schemas.microsoft.com/office/drawing/2014/main" id="{6BD98D70-4DED-E244-91B4-CC2840F0D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4426" y="5505609"/>
            <a:ext cx="17780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bảng chuyển đổi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(ban đầu trống rỗng)</a:t>
            </a:r>
          </a:p>
        </p:txBody>
      </p:sp>
      <p:grpSp>
        <p:nvGrpSpPr>
          <p:cNvPr id="191" name="Group 49">
            <a:extLst>
              <a:ext uri="{FF2B5EF4-FFF2-40B4-BE49-F238E27FC236}">
                <a16:creationId xmlns:a16="http://schemas.microsoft.com/office/drawing/2014/main" id="{8B9081E4-811C-DA49-AFAB-29F72B60D4BB}"/>
              </a:ext>
            </a:extLst>
          </p:cNvPr>
          <p:cNvGrpSpPr>
            <a:grpSpLocks/>
          </p:cNvGrpSpPr>
          <p:nvPr/>
        </p:nvGrpSpPr>
        <p:grpSpPr bwMode="auto">
          <a:xfrm>
            <a:off x="7099013" y="5550059"/>
            <a:ext cx="2471738" cy="376237"/>
            <a:chOff x="2376" y="3383"/>
            <a:chExt cx="1557" cy="237"/>
          </a:xfrm>
        </p:grpSpPr>
        <p:sp>
          <p:nvSpPr>
            <p:cNvPr id="192" name="Text Box 50">
              <a:extLst>
                <a:ext uri="{FF2B5EF4-FFF2-40B4-BE49-F238E27FC236}">
                  <a16:creationId xmlns:a16="http://schemas.microsoft.com/office/drawing/2014/main" id="{97D41679-78B9-5343-BEC1-DA708964B0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  <a:endParaRPr kumimoji="0" lang="vi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3" name="Text Box 51">
              <a:extLst>
                <a:ext uri="{FF2B5EF4-FFF2-40B4-BE49-F238E27FC236}">
                  <a16:creationId xmlns:a16="http://schemas.microsoft.com/office/drawing/2014/main" id="{D9DF1D7D-9670-A247-8047-BB6719D26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194" name="Text Box 52">
              <a:extLst>
                <a:ext uri="{FF2B5EF4-FFF2-40B4-BE49-F238E27FC236}">
                  <a16:creationId xmlns:a16="http://schemas.microsoft.com/office/drawing/2014/main" id="{2260A1CA-8A5E-9C4E-8BAE-4138F78D81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60</a:t>
              </a:r>
            </a:p>
          </p:txBody>
        </p:sp>
      </p:grpSp>
      <p:grpSp>
        <p:nvGrpSpPr>
          <p:cNvPr id="195" name="Group 59">
            <a:extLst>
              <a:ext uri="{FF2B5EF4-FFF2-40B4-BE49-F238E27FC236}">
                <a16:creationId xmlns:a16="http://schemas.microsoft.com/office/drawing/2014/main" id="{903E115E-BC14-4748-858A-D5FFC60F6755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6068"/>
            <a:ext cx="1428750" cy="369887"/>
            <a:chOff x="1750" y="3514"/>
            <a:chExt cx="900" cy="233"/>
          </a:xfrm>
        </p:grpSpPr>
        <p:sp>
          <p:nvSpPr>
            <p:cNvPr id="196" name="Rectangle 60">
              <a:extLst>
                <a:ext uri="{FF2B5EF4-FFF2-40B4-BE49-F238E27FC236}">
                  <a16:creationId xmlns:a16="http://schemas.microsoft.com/office/drawing/2014/main" id="{644AB50C-EFB0-AF45-B9A3-6D66B4075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7" name="Text Box 61">
              <a:extLst>
                <a:ext uri="{FF2B5EF4-FFF2-40B4-BE49-F238E27FC236}">
                  <a16:creationId xmlns:a16="http://schemas.microsoft.com/office/drawing/2014/main" id="{B284E544-83C3-AB4A-BC66-AA0DF1C5B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AA </a:t>
              </a:r>
              <a:r>
                <a:rPr kumimoji="0" lang="vi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'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" name="Line 62">
              <a:extLst>
                <a:ext uri="{FF2B5EF4-FFF2-40B4-BE49-F238E27FC236}">
                  <a16:creationId xmlns:a16="http://schemas.microsoft.com/office/drawing/2014/main" id="{2CA577B3-39AE-804C-864D-443D5711C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9" name="Line 63">
              <a:extLst>
                <a:ext uri="{FF2B5EF4-FFF2-40B4-BE49-F238E27FC236}">
                  <a16:creationId xmlns:a16="http://schemas.microsoft.com/office/drawing/2014/main" id="{74F06A00-0D46-7749-BC9F-11E00CDBB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00" name="Group 64">
            <a:extLst>
              <a:ext uri="{FF2B5EF4-FFF2-40B4-BE49-F238E27FC236}">
                <a16:creationId xmlns:a16="http://schemas.microsoft.com/office/drawing/2014/main" id="{36F25405-B90C-2C46-B956-67AF3C9F032F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4480"/>
            <a:ext cx="1428750" cy="369888"/>
            <a:chOff x="1750" y="3514"/>
            <a:chExt cx="900" cy="233"/>
          </a:xfrm>
        </p:grpSpPr>
        <p:sp>
          <p:nvSpPr>
            <p:cNvPr id="201" name="Rectangle 65">
              <a:extLst>
                <a:ext uri="{FF2B5EF4-FFF2-40B4-BE49-F238E27FC236}">
                  <a16:creationId xmlns:a16="http://schemas.microsoft.com/office/drawing/2014/main" id="{37F60D01-9E8D-FE4E-BD36-4CD886673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2" name="Text Box 66">
              <a:extLst>
                <a:ext uri="{FF2B5EF4-FFF2-40B4-BE49-F238E27FC236}">
                  <a16:creationId xmlns:a16="http://schemas.microsoft.com/office/drawing/2014/main" id="{A6DF3585-9FEA-0140-8050-A22A987FED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AA </a:t>
              </a:r>
              <a:r>
                <a:rPr kumimoji="0" lang="vi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'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3" name="Line 67">
              <a:extLst>
                <a:ext uri="{FF2B5EF4-FFF2-40B4-BE49-F238E27FC236}">
                  <a16:creationId xmlns:a16="http://schemas.microsoft.com/office/drawing/2014/main" id="{C515ADCC-D409-2C42-BCFA-38F14064C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4" name="Line 68">
              <a:extLst>
                <a:ext uri="{FF2B5EF4-FFF2-40B4-BE49-F238E27FC236}">
                  <a16:creationId xmlns:a16="http://schemas.microsoft.com/office/drawing/2014/main" id="{51ACED30-867C-7C4E-B7D2-EFBC84B12F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05" name="Group 69">
            <a:extLst>
              <a:ext uri="{FF2B5EF4-FFF2-40B4-BE49-F238E27FC236}">
                <a16:creationId xmlns:a16="http://schemas.microsoft.com/office/drawing/2014/main" id="{B4E87009-38ED-E940-9BFA-C6965D3C976F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7655"/>
            <a:ext cx="1428750" cy="369888"/>
            <a:chOff x="1750" y="3514"/>
            <a:chExt cx="900" cy="233"/>
          </a:xfrm>
        </p:grpSpPr>
        <p:sp>
          <p:nvSpPr>
            <p:cNvPr id="206" name="Rectangle 70">
              <a:extLst>
                <a:ext uri="{FF2B5EF4-FFF2-40B4-BE49-F238E27FC236}">
                  <a16:creationId xmlns:a16="http://schemas.microsoft.com/office/drawing/2014/main" id="{6248BF62-3EA1-6A49-93A8-FC813DA01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7" name="Text Box 71">
              <a:extLst>
                <a:ext uri="{FF2B5EF4-FFF2-40B4-BE49-F238E27FC236}">
                  <a16:creationId xmlns:a16="http://schemas.microsoft.com/office/drawing/2014/main" id="{00AA1FEE-7000-E747-9173-C6842FE06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AA </a:t>
              </a:r>
              <a:r>
                <a:rPr kumimoji="0" lang="vi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'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8" name="Line 72">
              <a:extLst>
                <a:ext uri="{FF2B5EF4-FFF2-40B4-BE49-F238E27FC236}">
                  <a16:creationId xmlns:a16="http://schemas.microsoft.com/office/drawing/2014/main" id="{5FDDCB7C-81BC-B34E-AFC3-3CDA9605B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9" name="Line 73">
              <a:extLst>
                <a:ext uri="{FF2B5EF4-FFF2-40B4-BE49-F238E27FC236}">
                  <a16:creationId xmlns:a16="http://schemas.microsoft.com/office/drawing/2014/main" id="{EF8FD2D7-2282-C840-8B09-C82ADFC54F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10" name="Group 74">
            <a:extLst>
              <a:ext uri="{FF2B5EF4-FFF2-40B4-BE49-F238E27FC236}">
                <a16:creationId xmlns:a16="http://schemas.microsoft.com/office/drawing/2014/main" id="{7FD60212-2FF9-404A-9485-023D84866317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7655"/>
            <a:ext cx="1428750" cy="369888"/>
            <a:chOff x="1750" y="3514"/>
            <a:chExt cx="900" cy="233"/>
          </a:xfrm>
        </p:grpSpPr>
        <p:sp>
          <p:nvSpPr>
            <p:cNvPr id="211" name="Rectangle 75">
              <a:extLst>
                <a:ext uri="{FF2B5EF4-FFF2-40B4-BE49-F238E27FC236}">
                  <a16:creationId xmlns:a16="http://schemas.microsoft.com/office/drawing/2014/main" id="{7D54E101-A7C1-BF47-A4DF-2F2002E4D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2" name="Text Box 76">
              <a:extLst>
                <a:ext uri="{FF2B5EF4-FFF2-40B4-BE49-F238E27FC236}">
                  <a16:creationId xmlns:a16="http://schemas.microsoft.com/office/drawing/2014/main" id="{E561303C-0E60-284F-98F1-C49081A2F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AA </a:t>
              </a:r>
              <a:r>
                <a:rPr kumimoji="0" lang="vi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'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3" name="Line 77">
              <a:extLst>
                <a:ext uri="{FF2B5EF4-FFF2-40B4-BE49-F238E27FC236}">
                  <a16:creationId xmlns:a16="http://schemas.microsoft.com/office/drawing/2014/main" id="{90071223-4F6D-B645-B6BA-5C215A4D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4" name="Line 78">
              <a:extLst>
                <a:ext uri="{FF2B5EF4-FFF2-40B4-BE49-F238E27FC236}">
                  <a16:creationId xmlns:a16="http://schemas.microsoft.com/office/drawing/2014/main" id="{58840410-3DD1-334E-8F95-AA19BCF68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15" name="Group 79">
            <a:extLst>
              <a:ext uri="{FF2B5EF4-FFF2-40B4-BE49-F238E27FC236}">
                <a16:creationId xmlns:a16="http://schemas.microsoft.com/office/drawing/2014/main" id="{B58C14CA-6C0A-E64E-95A3-6BDCBDD04063}"/>
              </a:ext>
            </a:extLst>
          </p:cNvPr>
          <p:cNvGrpSpPr>
            <a:grpSpLocks/>
          </p:cNvGrpSpPr>
          <p:nvPr/>
        </p:nvGrpSpPr>
        <p:grpSpPr bwMode="auto">
          <a:xfrm>
            <a:off x="8194389" y="3254480"/>
            <a:ext cx="1428750" cy="369888"/>
            <a:chOff x="1750" y="3514"/>
            <a:chExt cx="900" cy="233"/>
          </a:xfrm>
        </p:grpSpPr>
        <p:sp>
          <p:nvSpPr>
            <p:cNvPr id="216" name="Rectangle 80">
              <a:extLst>
                <a:ext uri="{FF2B5EF4-FFF2-40B4-BE49-F238E27FC236}">
                  <a16:creationId xmlns:a16="http://schemas.microsoft.com/office/drawing/2014/main" id="{53031030-6075-9644-9CD4-E1BE9D15D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7" name="Text Box 81">
              <a:extLst>
                <a:ext uri="{FF2B5EF4-FFF2-40B4-BE49-F238E27FC236}">
                  <a16:creationId xmlns:a16="http://schemas.microsoft.com/office/drawing/2014/main" id="{0EA82F91-189F-4D41-AFA6-0FA95AACC5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AA </a:t>
              </a:r>
              <a:r>
                <a:rPr kumimoji="0" lang="vi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'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8" name="Line 82">
              <a:extLst>
                <a:ext uri="{FF2B5EF4-FFF2-40B4-BE49-F238E27FC236}">
                  <a16:creationId xmlns:a16="http://schemas.microsoft.com/office/drawing/2014/main" id="{8D0DFD4D-816F-A24A-A991-659C66E55D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9" name="Line 83">
              <a:extLst>
                <a:ext uri="{FF2B5EF4-FFF2-40B4-BE49-F238E27FC236}">
                  <a16:creationId xmlns:a16="http://schemas.microsoft.com/office/drawing/2014/main" id="{D760E2ED-6F20-9D4E-AE11-C1B99B282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21" name="Group 92">
            <a:extLst>
              <a:ext uri="{FF2B5EF4-FFF2-40B4-BE49-F238E27FC236}">
                <a16:creationId xmlns:a16="http://schemas.microsoft.com/office/drawing/2014/main" id="{3370A2C8-4CE7-C741-8929-9217859A0561}"/>
              </a:ext>
            </a:extLst>
          </p:cNvPr>
          <p:cNvGrpSpPr>
            <a:grpSpLocks/>
          </p:cNvGrpSpPr>
          <p:nvPr/>
        </p:nvGrpSpPr>
        <p:grpSpPr bwMode="auto">
          <a:xfrm>
            <a:off x="8529351" y="4356205"/>
            <a:ext cx="1428750" cy="369888"/>
            <a:chOff x="730" y="2472"/>
            <a:chExt cx="900" cy="233"/>
          </a:xfrm>
        </p:grpSpPr>
        <p:sp>
          <p:nvSpPr>
            <p:cNvPr id="222" name="Rectangle 88">
              <a:extLst>
                <a:ext uri="{FF2B5EF4-FFF2-40B4-BE49-F238E27FC236}">
                  <a16:creationId xmlns:a16="http://schemas.microsoft.com/office/drawing/2014/main" id="{E50BA891-DC66-6748-9209-EA9D4F2B0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" y="2500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3" name="Text Box 89">
              <a:extLst>
                <a:ext uri="{FF2B5EF4-FFF2-40B4-BE49-F238E27FC236}">
                  <a16:creationId xmlns:a16="http://schemas.microsoft.com/office/drawing/2014/main" id="{17C11772-AB70-0344-B94C-1B06764AC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" y="2472"/>
              <a:ext cx="41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 </a:t>
              </a:r>
              <a:r>
                <a:rPr kumimoji="0" lang="vi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' </a:t>
              </a:r>
              <a:r>
                <a:rPr kumimoji="0" lang="en-SG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  <a:endParaRPr kumimoji="0" lang="vi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4" name="Line 90">
              <a:extLst>
                <a:ext uri="{FF2B5EF4-FFF2-40B4-BE49-F238E27FC236}">
                  <a16:creationId xmlns:a16="http://schemas.microsoft.com/office/drawing/2014/main" id="{92A1D7A9-6B7D-6245-8648-0585E752C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2499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5" name="Line 91">
              <a:extLst>
                <a:ext uri="{FF2B5EF4-FFF2-40B4-BE49-F238E27FC236}">
                  <a16:creationId xmlns:a16="http://schemas.microsoft.com/office/drawing/2014/main" id="{F9EF27B4-FE96-D148-89C0-7A525840F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6" y="2498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26" name="Group 94">
            <a:extLst>
              <a:ext uri="{FF2B5EF4-FFF2-40B4-BE49-F238E27FC236}">
                <a16:creationId xmlns:a16="http://schemas.microsoft.com/office/drawing/2014/main" id="{EC5CFC4C-B38C-5948-9557-ADD689122F82}"/>
              </a:ext>
            </a:extLst>
          </p:cNvPr>
          <p:cNvGrpSpPr>
            <a:grpSpLocks/>
          </p:cNvGrpSpPr>
          <p:nvPr/>
        </p:nvGrpSpPr>
        <p:grpSpPr bwMode="auto">
          <a:xfrm>
            <a:off x="7095838" y="5835809"/>
            <a:ext cx="2471738" cy="377825"/>
            <a:chOff x="2376" y="3383"/>
            <a:chExt cx="1557" cy="238"/>
          </a:xfrm>
        </p:grpSpPr>
        <p:sp>
          <p:nvSpPr>
            <p:cNvPr id="227" name="Text Box 95">
              <a:extLst>
                <a:ext uri="{FF2B5EF4-FFF2-40B4-BE49-F238E27FC236}">
                  <a16:creationId xmlns:a16="http://schemas.microsoft.com/office/drawing/2014/main" id="{9D1F6511-0EBF-3C44-9268-558C639B4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7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  <a:r>
                <a:rPr kumimoji="0" lang="vi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 </a:t>
              </a:r>
              <a:r>
                <a:rPr kumimoji="0" lang="vi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'</a:t>
              </a:r>
              <a:endPara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8" name="Text Box 96">
              <a:extLst>
                <a:ext uri="{FF2B5EF4-FFF2-40B4-BE49-F238E27FC236}">
                  <a16:creationId xmlns:a16="http://schemas.microsoft.com/office/drawing/2014/main" id="{44CF8BAE-BCDF-884C-B092-5D9BC5021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229" name="Text Box 97">
              <a:extLst>
                <a:ext uri="{FF2B5EF4-FFF2-40B4-BE49-F238E27FC236}">
                  <a16:creationId xmlns:a16="http://schemas.microsoft.com/office/drawing/2014/main" id="{E14D8E40-E7CD-ED4A-9731-066C07364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60</a:t>
              </a:r>
            </a:p>
          </p:txBody>
        </p:sp>
      </p:grpSp>
      <p:sp>
        <p:nvSpPr>
          <p:cNvPr id="278" name="Rectangle 84">
            <a:extLst>
              <a:ext uri="{FF2B5EF4-FFF2-40B4-BE49-F238E27FC236}">
                <a16:creationId xmlns:a16="http://schemas.microsoft.com/office/drawing/2014/main" id="{78229FD9-9E00-354C-8B01-81EA9369D550}"/>
              </a:ext>
            </a:extLst>
          </p:cNvPr>
          <p:cNvSpPr txBox="1">
            <a:spLocks noChangeArrowheads="1"/>
          </p:cNvSpPr>
          <p:nvPr/>
        </p:nvSpPr>
        <p:spPr>
          <a:xfrm>
            <a:off x="711949" y="1202066"/>
            <a:ext cx="5012389" cy="94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ích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đến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frame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là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A', vị trí không xác định: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79" name="Text Box 86">
            <a:extLst>
              <a:ext uri="{FF2B5EF4-FFF2-40B4-BE49-F238E27FC236}">
                <a16:creationId xmlns:a16="http://schemas.microsoft.com/office/drawing/2014/main" id="{8EB576ED-EEAB-4740-B1E7-8093AC54C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5207" y="1545905"/>
            <a:ext cx="181990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gửi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flood</a:t>
            </a:r>
            <a:endParaRPr kumimoji="0" lang="vi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280" name="Rectangle 93">
            <a:extLst>
              <a:ext uri="{FF2B5EF4-FFF2-40B4-BE49-F238E27FC236}">
                <a16:creationId xmlns:a16="http://schemas.microsoft.com/office/drawing/2014/main" id="{03EE78BF-359C-A14B-BDC2-3A060C04D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48" y="2228507"/>
            <a:ext cx="4763565" cy="690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79400" marR="0" lvl="0" indent="-279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Đ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iểm đến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A,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vị trí đã </a:t>
            </a:r>
            <a:r>
              <a:rPr lang="en-US" sz="2800" dirty="0" err="1">
                <a:solidFill>
                  <a:srgbClr val="000000"/>
                </a:solidFill>
              </a:rPr>
              <a:t>được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biết: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81" name="Rectangle 98">
            <a:extLst>
              <a:ext uri="{FF2B5EF4-FFF2-40B4-BE49-F238E27FC236}">
                <a16:creationId xmlns:a16="http://schemas.microsoft.com/office/drawing/2014/main" id="{4A0C0776-2D33-A54C-8754-1AB684225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261" y="2672159"/>
            <a:ext cx="5166610" cy="1252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ts val="3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  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gửi có chọn lọc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chỉ trên một liên kết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B823A-55B3-2AA1-48FA-EBADFB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0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-0.1069 0.11482 L -0.1069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-0.12122 -0.0981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68" y="-490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-0.10365 0.0944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47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0349 0.1550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775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12083 0.0520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259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11549 -0.1023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-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51 L -0.03763 -0.1701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06 -0.1588 L -0.03476 -0.32871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278" grpId="0" build="p"/>
      <p:bldP spid="279" grpId="0"/>
      <p:bldP spid="280" grpId="0" build="p"/>
      <p:bldP spid="28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7" y="175838"/>
            <a:ext cx="10638183" cy="472192"/>
          </a:xfrm>
        </p:spPr>
        <p:txBody>
          <a:bodyPr>
            <a:noAutofit/>
          </a:bodyPr>
          <a:lstStyle/>
          <a:p>
            <a:r>
              <a:rPr lang="en-US" altLang="en-US" sz="4000" dirty="0" err="1">
                <a:cs typeface="Calibri" panose="020F0502020204030204" pitchFamily="34" charset="0"/>
              </a:rPr>
              <a:t>Tầng</a:t>
            </a:r>
            <a:r>
              <a:rPr lang="vi" altLang="en-US" sz="4000" dirty="0">
                <a:cs typeface="Calibri" panose="020F0502020204030204" pitchFamily="34" charset="0"/>
              </a:rPr>
              <a:t> liên kết: </a:t>
            </a:r>
            <a:r>
              <a:rPr lang="en-SG" altLang="en-US" sz="4000" dirty="0" err="1">
                <a:cs typeface="Calibri" panose="020F0502020204030204" pitchFamily="34" charset="0"/>
              </a:rPr>
              <a:t>các</a:t>
            </a:r>
            <a:r>
              <a:rPr lang="en-SG" altLang="en-US" sz="4000" dirty="0">
                <a:cs typeface="Calibri" panose="020F0502020204030204" pitchFamily="34" charset="0"/>
              </a:rPr>
              <a:t> </a:t>
            </a:r>
            <a:r>
              <a:rPr lang="vi" altLang="en-US" sz="4000" dirty="0">
                <a:cs typeface="Calibri" panose="020F0502020204030204" pitchFamily="34" charset="0"/>
              </a:rPr>
              <a:t>dịch vụ</a:t>
            </a:r>
            <a:endParaRPr lang="en-US" sz="40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AECB38E-687E-C946-9EB7-A4D36B2DC890}"/>
              </a:ext>
            </a:extLst>
          </p:cNvPr>
          <p:cNvSpPr txBox="1">
            <a:spLocks noChangeArrowheads="1"/>
          </p:cNvSpPr>
          <p:nvPr/>
        </p:nvSpPr>
        <p:spPr>
          <a:xfrm>
            <a:off x="1201882" y="925419"/>
            <a:ext cx="6529676" cy="5655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339725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Framing, </a:t>
            </a:r>
            <a:r>
              <a:rPr kumimoji="0" lang="en-SG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Truy</a:t>
            </a: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cập</a:t>
            </a: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kênh</a:t>
            </a: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đóng gói datagram vào 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thêm 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header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và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trailer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52425" marR="0" lvl="0" indent="-339725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Các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liên kết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truy cập :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</a:t>
            </a:r>
            <a:r>
              <a:rPr kumimoji="0" lang="vi-V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ruy cập kênh truyền (chọn kênh) nếu là môi trường dùng chung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  <a:endParaRPr kumimoji="0" lang="vi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Địa chỉ “MAC” </a:t>
            </a:r>
            <a:r>
              <a:rPr kumimoji="0" lang="en-SG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trong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header </a:t>
            </a:r>
            <a:r>
              <a:rPr kumimoji="0" lang="en-SG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của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frame </a:t>
            </a:r>
            <a:r>
              <a:rPr kumimoji="0" lang="en-SG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được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dùng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để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xác định nguồn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gửi</a:t>
            </a:r>
            <a:r>
              <a:rPr kumimoji="0" lang="vi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đích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tới</a:t>
            </a:r>
            <a:r>
              <a:rPr kumimoji="0" lang="vi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( khác với địa chỉ IP!)</a:t>
            </a:r>
          </a:p>
          <a:p>
            <a:pPr marL="352425" marR="0" lvl="0" indent="-284163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Truyền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tin cậy giữa các nút liền kề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chúng t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</a:t>
            </a:r>
            <a:r>
              <a:rPr kumimoji="0" lang="vi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đã biết làm thế nào để làm điều này!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hiếm khi được sử dụng trên các liên kết có lỗi bit thấp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liên kết không dây: tỷ lệ lỗi cao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200" b="0" i="1" u="sng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Hỏi:</a:t>
            </a:r>
            <a:r>
              <a:rPr kumimoji="0" lang="vi" sz="2200" b="0" i="0" u="sng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tại sao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cần</a:t>
            </a:r>
            <a:r>
              <a:rPr kumimoji="0" lang="vi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cả độ tin cậy ở cấp độ liên kết và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ở </a:t>
            </a:r>
            <a:r>
              <a:rPr kumimoji="0" lang="en-SG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cấp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độ</a:t>
            </a:r>
            <a:r>
              <a:rPr kumimoji="0" lang="vi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end-to-end</a:t>
            </a:r>
            <a:r>
              <a:rPr kumimoji="0" lang="vi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?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9" name="Oval 800">
            <a:extLst>
              <a:ext uri="{FF2B5EF4-FFF2-40B4-BE49-F238E27FC236}">
                <a16:creationId xmlns:a16="http://schemas.microsoft.com/office/drawing/2014/main" id="{F837CB36-493B-5745-B9FD-E82937992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5510" y="3593195"/>
            <a:ext cx="69106" cy="79124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01" name="Group 817">
            <a:extLst>
              <a:ext uri="{FF2B5EF4-FFF2-40B4-BE49-F238E27FC236}">
                <a16:creationId xmlns:a16="http://schemas.microsoft.com/office/drawing/2014/main" id="{CA1E1C7E-A9E4-CF45-9133-2CC43B860D8B}"/>
              </a:ext>
            </a:extLst>
          </p:cNvPr>
          <p:cNvGrpSpPr>
            <a:grpSpLocks/>
          </p:cNvGrpSpPr>
          <p:nvPr/>
        </p:nvGrpSpPr>
        <p:grpSpPr bwMode="auto">
          <a:xfrm>
            <a:off x="9022376" y="3275911"/>
            <a:ext cx="615031" cy="694531"/>
            <a:chOff x="2920" y="1424"/>
            <a:chExt cx="326" cy="320"/>
          </a:xfrm>
        </p:grpSpPr>
        <p:sp>
          <p:nvSpPr>
            <p:cNvPr id="102" name="Oval 818">
              <a:extLst>
                <a:ext uri="{FF2B5EF4-FFF2-40B4-BE49-F238E27FC236}">
                  <a16:creationId xmlns:a16="http://schemas.microsoft.com/office/drawing/2014/main" id="{CF63D940-213E-E04E-B278-9D3A7C64D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" y="1445"/>
              <a:ext cx="326" cy="2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3" name="Group 819">
              <a:extLst>
                <a:ext uri="{FF2B5EF4-FFF2-40B4-BE49-F238E27FC236}">
                  <a16:creationId xmlns:a16="http://schemas.microsoft.com/office/drawing/2014/main" id="{41FFEB08-147C-7842-AF61-E4B607AED1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9" y="1424"/>
              <a:ext cx="265" cy="280"/>
              <a:chOff x="2949" y="1424"/>
              <a:chExt cx="265" cy="280"/>
            </a:xfrm>
          </p:grpSpPr>
          <p:sp>
            <p:nvSpPr>
              <p:cNvPr id="105" name="Oval 820">
                <a:extLst>
                  <a:ext uri="{FF2B5EF4-FFF2-40B4-BE49-F238E27FC236}">
                    <a16:creationId xmlns:a16="http://schemas.microsoft.com/office/drawing/2014/main" id="{35CFE63C-F843-B949-AE7D-6F9539B56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Oval 821">
                <a:extLst>
                  <a:ext uri="{FF2B5EF4-FFF2-40B4-BE49-F238E27FC236}">
                    <a16:creationId xmlns:a16="http://schemas.microsoft.com/office/drawing/2014/main" id="{B892C53C-F2F4-CE4E-8F26-179F537FF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Oval 822">
                <a:extLst>
                  <a:ext uri="{FF2B5EF4-FFF2-40B4-BE49-F238E27FC236}">
                    <a16:creationId xmlns:a16="http://schemas.microsoft.com/office/drawing/2014/main" id="{93D8ED6E-5A62-7746-B2FE-26FB2D124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Oval 823">
                <a:extLst>
                  <a:ext uri="{FF2B5EF4-FFF2-40B4-BE49-F238E27FC236}">
                    <a16:creationId xmlns:a16="http://schemas.microsoft.com/office/drawing/2014/main" id="{8B0BD3C8-F5CA-2F4E-ACAC-306F926E76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Freeform 824">
                <a:extLst>
                  <a:ext uri="{FF2B5EF4-FFF2-40B4-BE49-F238E27FC236}">
                    <a16:creationId xmlns:a16="http://schemas.microsoft.com/office/drawing/2014/main" id="{FB8F1236-6E4E-714D-83A5-42A9D509C74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4" name="Freeform 825">
              <a:extLst>
                <a:ext uri="{FF2B5EF4-FFF2-40B4-BE49-F238E27FC236}">
                  <a16:creationId xmlns:a16="http://schemas.microsoft.com/office/drawing/2014/main" id="{C06E7111-B442-654D-93DE-DCB036DF8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" y="1615"/>
              <a:ext cx="178" cy="12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bg1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0" name="Group 783">
            <a:extLst>
              <a:ext uri="{FF2B5EF4-FFF2-40B4-BE49-F238E27FC236}">
                <a16:creationId xmlns:a16="http://schemas.microsoft.com/office/drawing/2014/main" id="{4E159764-D53A-B343-8E61-238FD6ACF010}"/>
              </a:ext>
            </a:extLst>
          </p:cNvPr>
          <p:cNvGrpSpPr>
            <a:grpSpLocks/>
          </p:cNvGrpSpPr>
          <p:nvPr/>
        </p:nvGrpSpPr>
        <p:grpSpPr bwMode="auto">
          <a:xfrm>
            <a:off x="9122147" y="3619386"/>
            <a:ext cx="393690" cy="1049595"/>
            <a:chOff x="3130" y="3288"/>
            <a:chExt cx="410" cy="742"/>
          </a:xfrm>
        </p:grpSpPr>
        <p:sp>
          <p:nvSpPr>
            <p:cNvPr id="111" name="Line 270">
              <a:extLst>
                <a:ext uri="{FF2B5EF4-FFF2-40B4-BE49-F238E27FC236}">
                  <a16:creationId xmlns:a16="http://schemas.microsoft.com/office/drawing/2014/main" id="{EF393024-E96E-BC4A-AFC7-770CCF6872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Line 271">
              <a:extLst>
                <a:ext uri="{FF2B5EF4-FFF2-40B4-BE49-F238E27FC236}">
                  <a16:creationId xmlns:a16="http://schemas.microsoft.com/office/drawing/2014/main" id="{97A332F8-64CC-E54E-89A8-3A66296F27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Line 272">
              <a:extLst>
                <a:ext uri="{FF2B5EF4-FFF2-40B4-BE49-F238E27FC236}">
                  <a16:creationId xmlns:a16="http://schemas.microsoft.com/office/drawing/2014/main" id="{B89CE5D8-6AD0-234A-A17D-F831C51891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Line 273">
              <a:extLst>
                <a:ext uri="{FF2B5EF4-FFF2-40B4-BE49-F238E27FC236}">
                  <a16:creationId xmlns:a16="http://schemas.microsoft.com/office/drawing/2014/main" id="{9B5C3397-523D-9644-BC85-607D66CD10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Line 274">
              <a:extLst>
                <a:ext uri="{FF2B5EF4-FFF2-40B4-BE49-F238E27FC236}">
                  <a16:creationId xmlns:a16="http://schemas.microsoft.com/office/drawing/2014/main" id="{12645991-B70B-2B48-998E-16E93B5221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Line 275">
              <a:extLst>
                <a:ext uri="{FF2B5EF4-FFF2-40B4-BE49-F238E27FC236}">
                  <a16:creationId xmlns:a16="http://schemas.microsoft.com/office/drawing/2014/main" id="{7A8C4036-0BF2-9840-B003-74195473F3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Line 276">
              <a:extLst>
                <a:ext uri="{FF2B5EF4-FFF2-40B4-BE49-F238E27FC236}">
                  <a16:creationId xmlns:a16="http://schemas.microsoft.com/office/drawing/2014/main" id="{7CDA1E43-304C-074F-9E06-E93B37E49D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Line 277">
              <a:extLst>
                <a:ext uri="{FF2B5EF4-FFF2-40B4-BE49-F238E27FC236}">
                  <a16:creationId xmlns:a16="http://schemas.microsoft.com/office/drawing/2014/main" id="{C7C89A76-158C-7E4B-9295-D1DFF6E09B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Line 278">
              <a:extLst>
                <a:ext uri="{FF2B5EF4-FFF2-40B4-BE49-F238E27FC236}">
                  <a16:creationId xmlns:a16="http://schemas.microsoft.com/office/drawing/2014/main" id="{2A9734CD-5DDC-B344-9909-F9F2B88967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Line 279">
              <a:extLst>
                <a:ext uri="{FF2B5EF4-FFF2-40B4-BE49-F238E27FC236}">
                  <a16:creationId xmlns:a16="http://schemas.microsoft.com/office/drawing/2014/main" id="{7977226D-E060-384A-8FB2-4D4BA87F4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Line 280">
              <a:extLst>
                <a:ext uri="{FF2B5EF4-FFF2-40B4-BE49-F238E27FC236}">
                  <a16:creationId xmlns:a16="http://schemas.microsoft.com/office/drawing/2014/main" id="{7BC5632D-E9C7-C34C-B3D8-2D5EDB4FD1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Line 281">
              <a:extLst>
                <a:ext uri="{FF2B5EF4-FFF2-40B4-BE49-F238E27FC236}">
                  <a16:creationId xmlns:a16="http://schemas.microsoft.com/office/drawing/2014/main" id="{784FC5BE-6C9B-1641-8647-96A95332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Line 282">
              <a:extLst>
                <a:ext uri="{FF2B5EF4-FFF2-40B4-BE49-F238E27FC236}">
                  <a16:creationId xmlns:a16="http://schemas.microsoft.com/office/drawing/2014/main" id="{112A8FA7-D02F-1C4E-928A-458AE095C8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Line 283">
              <a:extLst>
                <a:ext uri="{FF2B5EF4-FFF2-40B4-BE49-F238E27FC236}">
                  <a16:creationId xmlns:a16="http://schemas.microsoft.com/office/drawing/2014/main" id="{62B98988-D94E-9445-99A1-BDC64235BA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Line 284">
              <a:extLst>
                <a:ext uri="{FF2B5EF4-FFF2-40B4-BE49-F238E27FC236}">
                  <a16:creationId xmlns:a16="http://schemas.microsoft.com/office/drawing/2014/main" id="{A9D2D73A-3D78-1145-AB93-BA57A4EAEB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D6838F16-4A3C-DD46-9087-E9BB27216267}"/>
              </a:ext>
            </a:extLst>
          </p:cNvPr>
          <p:cNvGrpSpPr/>
          <p:nvPr/>
        </p:nvGrpSpPr>
        <p:grpSpPr>
          <a:xfrm>
            <a:off x="8405402" y="3099042"/>
            <a:ext cx="527285" cy="593983"/>
            <a:chOff x="8328836" y="2202873"/>
            <a:chExt cx="527285" cy="593983"/>
          </a:xfrm>
        </p:grpSpPr>
        <p:pic>
          <p:nvPicPr>
            <p:cNvPr id="154" name="Picture 653" descr="iphone_stylized_small">
              <a:extLst>
                <a:ext uri="{FF2B5EF4-FFF2-40B4-BE49-F238E27FC236}">
                  <a16:creationId xmlns:a16="http://schemas.microsoft.com/office/drawing/2014/main" id="{FA77DB9E-F75E-434C-9D9B-6786CCA70D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6432" y="2271663"/>
              <a:ext cx="180509" cy="525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3" name="Group 850">
              <a:extLst>
                <a:ext uri="{FF2B5EF4-FFF2-40B4-BE49-F238E27FC236}">
                  <a16:creationId xmlns:a16="http://schemas.microsoft.com/office/drawing/2014/main" id="{0DD913BC-2375-CA41-B393-8196AC67CF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28836" y="2202873"/>
              <a:ext cx="527285" cy="118466"/>
              <a:chOff x="2199" y="955"/>
              <a:chExt cx="2547" cy="506"/>
            </a:xfrm>
          </p:grpSpPr>
          <p:sp>
            <p:nvSpPr>
              <p:cNvPr id="164" name="Freeform 851">
                <a:extLst>
                  <a:ext uri="{FF2B5EF4-FFF2-40B4-BE49-F238E27FC236}">
                    <a16:creationId xmlns:a16="http://schemas.microsoft.com/office/drawing/2014/main" id="{0A3B2890-63C0-1440-A3F8-44AC4E0DB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 852">
                <a:extLst>
                  <a:ext uri="{FF2B5EF4-FFF2-40B4-BE49-F238E27FC236}">
                    <a16:creationId xmlns:a16="http://schemas.microsoft.com/office/drawing/2014/main" id="{A936340B-6216-054B-ABBB-931445925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853">
                <a:extLst>
                  <a:ext uri="{FF2B5EF4-FFF2-40B4-BE49-F238E27FC236}">
                    <a16:creationId xmlns:a16="http://schemas.microsoft.com/office/drawing/2014/main" id="{BC6D110B-6A56-E645-8A6E-0EAE48C6F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854">
                <a:extLst>
                  <a:ext uri="{FF2B5EF4-FFF2-40B4-BE49-F238E27FC236}">
                    <a16:creationId xmlns:a16="http://schemas.microsoft.com/office/drawing/2014/main" id="{87BB582F-47C4-C14A-97F4-E44CFD9AD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855">
                <a:extLst>
                  <a:ext uri="{FF2B5EF4-FFF2-40B4-BE49-F238E27FC236}">
                    <a16:creationId xmlns:a16="http://schemas.microsoft.com/office/drawing/2014/main" id="{9C57A89C-CE02-E746-A809-CF43F9221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Freeform 856">
                <a:extLst>
                  <a:ext uri="{FF2B5EF4-FFF2-40B4-BE49-F238E27FC236}">
                    <a16:creationId xmlns:a16="http://schemas.microsoft.com/office/drawing/2014/main" id="{FDBAE25A-BB84-9244-B180-D26AB9237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9AA7F5F4-C3F0-DE47-B448-A0D5329BF8F8}"/>
              </a:ext>
            </a:extLst>
          </p:cNvPr>
          <p:cNvGrpSpPr/>
          <p:nvPr/>
        </p:nvGrpSpPr>
        <p:grpSpPr>
          <a:xfrm>
            <a:off x="7891681" y="4024818"/>
            <a:ext cx="1120341" cy="347863"/>
            <a:chOff x="9561515" y="2748013"/>
            <a:chExt cx="1120341" cy="347863"/>
          </a:xfrm>
        </p:grpSpPr>
        <p:pic>
          <p:nvPicPr>
            <p:cNvPr id="151" name="Picture 603" descr="car_icon_small">
              <a:extLst>
                <a:ext uri="{FF2B5EF4-FFF2-40B4-BE49-F238E27FC236}">
                  <a16:creationId xmlns:a16="http://schemas.microsoft.com/office/drawing/2014/main" id="{33C39A1D-A80E-064C-8859-82219AD6D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1515" y="2826814"/>
              <a:ext cx="1120341" cy="269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0" name="Group 850">
              <a:extLst>
                <a:ext uri="{FF2B5EF4-FFF2-40B4-BE49-F238E27FC236}">
                  <a16:creationId xmlns:a16="http://schemas.microsoft.com/office/drawing/2014/main" id="{A59911D2-E46E-9348-A949-1DF1D38ED5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88587" y="2748013"/>
              <a:ext cx="527285" cy="118466"/>
              <a:chOff x="2199" y="955"/>
              <a:chExt cx="2547" cy="506"/>
            </a:xfrm>
          </p:grpSpPr>
          <p:sp>
            <p:nvSpPr>
              <p:cNvPr id="171" name="Freeform 851">
                <a:extLst>
                  <a:ext uri="{FF2B5EF4-FFF2-40B4-BE49-F238E27FC236}">
                    <a16:creationId xmlns:a16="http://schemas.microsoft.com/office/drawing/2014/main" id="{0C14BB78-0294-D54F-9DD1-C6F2EDA49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852">
                <a:extLst>
                  <a:ext uri="{FF2B5EF4-FFF2-40B4-BE49-F238E27FC236}">
                    <a16:creationId xmlns:a16="http://schemas.microsoft.com/office/drawing/2014/main" id="{55BB298B-A15C-B24A-B157-0358B8660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853">
                <a:extLst>
                  <a:ext uri="{FF2B5EF4-FFF2-40B4-BE49-F238E27FC236}">
                    <a16:creationId xmlns:a16="http://schemas.microsoft.com/office/drawing/2014/main" id="{141EB67B-0F7A-374E-96B4-A369EE448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854">
                <a:extLst>
                  <a:ext uri="{FF2B5EF4-FFF2-40B4-BE49-F238E27FC236}">
                    <a16:creationId xmlns:a16="http://schemas.microsoft.com/office/drawing/2014/main" id="{ACA4D0C6-74D9-FD45-A60A-768D96892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855">
                <a:extLst>
                  <a:ext uri="{FF2B5EF4-FFF2-40B4-BE49-F238E27FC236}">
                    <a16:creationId xmlns:a16="http://schemas.microsoft.com/office/drawing/2014/main" id="{2C29AE09-F70C-834E-81F1-8458E86CFB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856">
                <a:extLst>
                  <a:ext uri="{FF2B5EF4-FFF2-40B4-BE49-F238E27FC236}">
                    <a16:creationId xmlns:a16="http://schemas.microsoft.com/office/drawing/2014/main" id="{7DF8543E-A029-FF4D-8570-1F1561369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D836A7FE-71EF-AE45-913D-6B411C646596}"/>
                </a:ext>
              </a:extLst>
            </p:cNvPr>
            <p:cNvCxnSpPr/>
            <p:nvPr/>
          </p:nvCxnSpPr>
          <p:spPr>
            <a:xfrm>
              <a:off x="10032156" y="2798664"/>
              <a:ext cx="31623" cy="1368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AEC62089-4CCC-E141-AC3C-36C166B8E09C}"/>
              </a:ext>
            </a:extLst>
          </p:cNvPr>
          <p:cNvGrpSpPr/>
          <p:nvPr/>
        </p:nvGrpSpPr>
        <p:grpSpPr>
          <a:xfrm>
            <a:off x="9731765" y="3463179"/>
            <a:ext cx="502369" cy="512348"/>
            <a:chOff x="7341491" y="2307905"/>
            <a:chExt cx="509280" cy="439573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D901445-2578-E74A-AB6E-D336861DE9B9}"/>
                </a:ext>
              </a:extLst>
            </p:cNvPr>
            <p:cNvGrpSpPr/>
            <p:nvPr/>
          </p:nvGrpSpPr>
          <p:grpSpPr>
            <a:xfrm>
              <a:off x="7341491" y="2426725"/>
              <a:ext cx="509280" cy="320753"/>
              <a:chOff x="7458407" y="2414528"/>
              <a:chExt cx="509280" cy="320753"/>
            </a:xfrm>
          </p:grpSpPr>
          <p:pic>
            <p:nvPicPr>
              <p:cNvPr id="128" name="Picture 1018" descr="laptop_keyboard">
                <a:extLst>
                  <a:ext uri="{FF2B5EF4-FFF2-40B4-BE49-F238E27FC236}">
                    <a16:creationId xmlns:a16="http://schemas.microsoft.com/office/drawing/2014/main" id="{27AA9BC0-B9AF-FC45-AEDF-D414C68DE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9" name="Freeform 1019">
                <a:extLst>
                  <a:ext uri="{FF2B5EF4-FFF2-40B4-BE49-F238E27FC236}">
                    <a16:creationId xmlns:a16="http://schemas.microsoft.com/office/drawing/2014/main" id="{7176C226-BF44-6649-950B-948E667590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30" name="Picture 1020" descr="screen">
                <a:extLst>
                  <a:ext uri="{FF2B5EF4-FFF2-40B4-BE49-F238E27FC236}">
                    <a16:creationId xmlns:a16="http://schemas.microsoft.com/office/drawing/2014/main" id="{A1384515-5D36-E044-BC1F-52436C5BCA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1" name="Freeform 1021">
                <a:extLst>
                  <a:ext uri="{FF2B5EF4-FFF2-40B4-BE49-F238E27FC236}">
                    <a16:creationId xmlns:a16="http://schemas.microsoft.com/office/drawing/2014/main" id="{3598EC29-E280-F746-B36D-588439E6D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Freeform 1022">
                <a:extLst>
                  <a:ext uri="{FF2B5EF4-FFF2-40B4-BE49-F238E27FC236}">
                    <a16:creationId xmlns:a16="http://schemas.microsoft.com/office/drawing/2014/main" id="{F9DCA515-22F0-1E48-9019-A84C0C1F8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Freeform 1023">
                <a:extLst>
                  <a:ext uri="{FF2B5EF4-FFF2-40B4-BE49-F238E27FC236}">
                    <a16:creationId xmlns:a16="http://schemas.microsoft.com/office/drawing/2014/main" id="{8E442298-4994-1142-A6C6-3903018E7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024">
                <a:extLst>
                  <a:ext uri="{FF2B5EF4-FFF2-40B4-BE49-F238E27FC236}">
                    <a16:creationId xmlns:a16="http://schemas.microsoft.com/office/drawing/2014/main" id="{8CC776D6-5663-BF46-A106-69B421106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025">
                <a:extLst>
                  <a:ext uri="{FF2B5EF4-FFF2-40B4-BE49-F238E27FC236}">
                    <a16:creationId xmlns:a16="http://schemas.microsoft.com/office/drawing/2014/main" id="{D55E08AE-23F1-214A-8BD5-F87052809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026">
                <a:extLst>
                  <a:ext uri="{FF2B5EF4-FFF2-40B4-BE49-F238E27FC236}">
                    <a16:creationId xmlns:a16="http://schemas.microsoft.com/office/drawing/2014/main" id="{8CB649A3-8BDF-E747-A414-CDEA46401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37" name="Group 1027">
                <a:extLst>
                  <a:ext uri="{FF2B5EF4-FFF2-40B4-BE49-F238E27FC236}">
                    <a16:creationId xmlns:a16="http://schemas.microsoft.com/office/drawing/2014/main" id="{8424DCB7-60B5-7949-BF2B-46C1177C8D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44" name="Freeform 1028">
                  <a:extLst>
                    <a:ext uri="{FF2B5EF4-FFF2-40B4-BE49-F238E27FC236}">
                      <a16:creationId xmlns:a16="http://schemas.microsoft.com/office/drawing/2014/main" id="{2FE98928-41C9-8D41-A287-45BCF42D09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1029">
                  <a:extLst>
                    <a:ext uri="{FF2B5EF4-FFF2-40B4-BE49-F238E27FC236}">
                      <a16:creationId xmlns:a16="http://schemas.microsoft.com/office/drawing/2014/main" id="{838D3DA7-E057-3346-864B-5082E4403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 1030">
                  <a:extLst>
                    <a:ext uri="{FF2B5EF4-FFF2-40B4-BE49-F238E27FC236}">
                      <a16:creationId xmlns:a16="http://schemas.microsoft.com/office/drawing/2014/main" id="{61E88B83-952F-C24F-8123-5FF21D78D0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Freeform 1031">
                  <a:extLst>
                    <a:ext uri="{FF2B5EF4-FFF2-40B4-BE49-F238E27FC236}">
                      <a16:creationId xmlns:a16="http://schemas.microsoft.com/office/drawing/2014/main" id="{12CA5741-2D5F-B242-8E25-CA7F3C179B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Freeform 1032">
                  <a:extLst>
                    <a:ext uri="{FF2B5EF4-FFF2-40B4-BE49-F238E27FC236}">
                      <a16:creationId xmlns:a16="http://schemas.microsoft.com/office/drawing/2014/main" id="{6D94FDC2-2CEC-124C-9643-9FBD7AD07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Freeform 1033">
                  <a:extLst>
                    <a:ext uri="{FF2B5EF4-FFF2-40B4-BE49-F238E27FC236}">
                      <a16:creationId xmlns:a16="http://schemas.microsoft.com/office/drawing/2014/main" id="{D7942E49-B3B0-2945-94EE-E8F1B6FCB0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8" name="Freeform 1034">
                <a:extLst>
                  <a:ext uri="{FF2B5EF4-FFF2-40B4-BE49-F238E27FC236}">
                    <a16:creationId xmlns:a16="http://schemas.microsoft.com/office/drawing/2014/main" id="{FD3D4085-DD0A-D547-ABF1-A7510D1A4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Freeform 1035">
                <a:extLst>
                  <a:ext uri="{FF2B5EF4-FFF2-40B4-BE49-F238E27FC236}">
                    <a16:creationId xmlns:a16="http://schemas.microsoft.com/office/drawing/2014/main" id="{0BFDF49B-A9BF-934A-910F-F26A5134B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Freeform 1036">
                <a:extLst>
                  <a:ext uri="{FF2B5EF4-FFF2-40B4-BE49-F238E27FC236}">
                    <a16:creationId xmlns:a16="http://schemas.microsoft.com/office/drawing/2014/main" id="{21F4B59D-5D85-964E-BDDE-E5E86FF696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 1037">
                <a:extLst>
                  <a:ext uri="{FF2B5EF4-FFF2-40B4-BE49-F238E27FC236}">
                    <a16:creationId xmlns:a16="http://schemas.microsoft.com/office/drawing/2014/main" id="{298DF50A-C343-D34F-9CBE-3627C25C7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038">
                <a:extLst>
                  <a:ext uri="{FF2B5EF4-FFF2-40B4-BE49-F238E27FC236}">
                    <a16:creationId xmlns:a16="http://schemas.microsoft.com/office/drawing/2014/main" id="{CB753F3D-F63E-E249-8C26-0B99126FF2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039">
                <a:extLst>
                  <a:ext uri="{FF2B5EF4-FFF2-40B4-BE49-F238E27FC236}">
                    <a16:creationId xmlns:a16="http://schemas.microsoft.com/office/drawing/2014/main" id="{6E91FD67-A892-364A-97CA-C6EE03DEF08C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6" name="Group 850">
              <a:extLst>
                <a:ext uri="{FF2B5EF4-FFF2-40B4-BE49-F238E27FC236}">
                  <a16:creationId xmlns:a16="http://schemas.microsoft.com/office/drawing/2014/main" id="{02A8867F-D007-AE4F-B03F-660C78A124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8527" y="2307905"/>
              <a:ext cx="399726" cy="74090"/>
              <a:chOff x="2199" y="955"/>
              <a:chExt cx="2547" cy="506"/>
            </a:xfrm>
          </p:grpSpPr>
          <p:sp>
            <p:nvSpPr>
              <p:cNvPr id="157" name="Freeform 851">
                <a:extLst>
                  <a:ext uri="{FF2B5EF4-FFF2-40B4-BE49-F238E27FC236}">
                    <a16:creationId xmlns:a16="http://schemas.microsoft.com/office/drawing/2014/main" id="{4460B147-19FD-ED40-A3B7-0F7EE0A57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852">
                <a:extLst>
                  <a:ext uri="{FF2B5EF4-FFF2-40B4-BE49-F238E27FC236}">
                    <a16:creationId xmlns:a16="http://schemas.microsoft.com/office/drawing/2014/main" id="{13E6A2E8-520D-9749-9BFE-80F719C4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853">
                <a:extLst>
                  <a:ext uri="{FF2B5EF4-FFF2-40B4-BE49-F238E27FC236}">
                    <a16:creationId xmlns:a16="http://schemas.microsoft.com/office/drawing/2014/main" id="{EE3C2BDD-616C-AB4F-B41E-A0418E345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854">
                <a:extLst>
                  <a:ext uri="{FF2B5EF4-FFF2-40B4-BE49-F238E27FC236}">
                    <a16:creationId xmlns:a16="http://schemas.microsoft.com/office/drawing/2014/main" id="{F4D786B4-49B0-364F-BC7F-0D534B21E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855">
                <a:extLst>
                  <a:ext uri="{FF2B5EF4-FFF2-40B4-BE49-F238E27FC236}">
                    <a16:creationId xmlns:a16="http://schemas.microsoft.com/office/drawing/2014/main" id="{DA18CE26-E66F-7A43-901C-8DB0512D7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856">
                <a:extLst>
                  <a:ext uri="{FF2B5EF4-FFF2-40B4-BE49-F238E27FC236}">
                    <a16:creationId xmlns:a16="http://schemas.microsoft.com/office/drawing/2014/main" id="{258D91CA-3C65-0945-B397-447D80E3D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0D64F1E-CB1A-A646-B422-FB171B402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4314" y="2366481"/>
              <a:ext cx="39385" cy="702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Line 435">
            <a:extLst>
              <a:ext uri="{FF2B5EF4-FFF2-40B4-BE49-F238E27FC236}">
                <a16:creationId xmlns:a16="http://schemas.microsoft.com/office/drawing/2014/main" id="{BDE1E373-F1A0-C247-A16F-51FD5086AC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319748" y="3822551"/>
            <a:ext cx="4467" cy="58301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Line 436">
            <a:extLst>
              <a:ext uri="{FF2B5EF4-FFF2-40B4-BE49-F238E27FC236}">
                <a16:creationId xmlns:a16="http://schemas.microsoft.com/office/drawing/2014/main" id="{016BF512-7EEE-8E45-A51E-2C57B59762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58519" y="4487840"/>
            <a:ext cx="518620" cy="173119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Line 439">
            <a:extLst>
              <a:ext uri="{FF2B5EF4-FFF2-40B4-BE49-F238E27FC236}">
                <a16:creationId xmlns:a16="http://schemas.microsoft.com/office/drawing/2014/main" id="{3EB85E7D-B15D-694B-9BA3-E67818C25B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201006" y="4473187"/>
            <a:ext cx="127931" cy="524238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292F10-EFDE-C646-BCE0-43E3D3F0B73B}"/>
              </a:ext>
            </a:extLst>
          </p:cNvPr>
          <p:cNvGrpSpPr/>
          <p:nvPr/>
        </p:nvGrpSpPr>
        <p:grpSpPr>
          <a:xfrm>
            <a:off x="11084522" y="4291738"/>
            <a:ext cx="581004" cy="299152"/>
            <a:chOff x="3668110" y="2448910"/>
            <a:chExt cx="3794234" cy="21651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72EAAC-2851-D649-B728-FC09C174985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3513B34-6DF2-0042-82EF-D16C2B12A3A9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C14FCDE-EE37-724B-91B1-B35B8FBFB9D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9D758CB1-341F-F142-A3E4-0C5D7F4A1330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96245B3-01A7-014E-9BA1-7FF47814682F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1DDD58F-B6AD-AD4C-B3E4-BAFA003044B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0F6942C-3B5A-C543-85D8-24BF9990A9C5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EC86A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" name="Group 590">
            <a:extLst>
              <a:ext uri="{FF2B5EF4-FFF2-40B4-BE49-F238E27FC236}">
                <a16:creationId xmlns:a16="http://schemas.microsoft.com/office/drawing/2014/main" id="{303C6DB6-B1E2-884C-BBB8-EC1A99AC627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917985" y="3322047"/>
            <a:ext cx="649485" cy="571200"/>
            <a:chOff x="2839" y="3501"/>
            <a:chExt cx="755" cy="803"/>
          </a:xfrm>
        </p:grpSpPr>
        <p:pic>
          <p:nvPicPr>
            <p:cNvPr id="20" name="Picture 591" descr="desktop_computer_stylized_medium">
              <a:extLst>
                <a:ext uri="{FF2B5EF4-FFF2-40B4-BE49-F238E27FC236}">
                  <a16:creationId xmlns:a16="http://schemas.microsoft.com/office/drawing/2014/main" id="{63D2D7F9-5192-C24A-82A4-B0EA6FAD6C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Freeform 592">
              <a:extLst>
                <a:ext uri="{FF2B5EF4-FFF2-40B4-BE49-F238E27FC236}">
                  <a16:creationId xmlns:a16="http://schemas.microsoft.com/office/drawing/2014/main" id="{CE876DBC-21CF-AE4B-919D-7AE28D5D0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590">
            <a:extLst>
              <a:ext uri="{FF2B5EF4-FFF2-40B4-BE49-F238E27FC236}">
                <a16:creationId xmlns:a16="http://schemas.microsoft.com/office/drawing/2014/main" id="{91392431-0A58-5644-AA3F-947CE467E6F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249542" y="4410101"/>
            <a:ext cx="649485" cy="571200"/>
            <a:chOff x="2839" y="3501"/>
            <a:chExt cx="755" cy="803"/>
          </a:xfrm>
        </p:grpSpPr>
        <p:pic>
          <p:nvPicPr>
            <p:cNvPr id="23" name="Picture 591" descr="desktop_computer_stylized_medium">
              <a:extLst>
                <a:ext uri="{FF2B5EF4-FFF2-40B4-BE49-F238E27FC236}">
                  <a16:creationId xmlns:a16="http://schemas.microsoft.com/office/drawing/2014/main" id="{46FA0F11-EBA2-284F-8B1D-14AF39145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Freeform 592">
              <a:extLst>
                <a:ext uri="{FF2B5EF4-FFF2-40B4-BE49-F238E27FC236}">
                  <a16:creationId xmlns:a16="http://schemas.microsoft.com/office/drawing/2014/main" id="{52EF559D-DFC5-8447-AEA4-BC6B16E3F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6" name="Group 590">
            <a:extLst>
              <a:ext uri="{FF2B5EF4-FFF2-40B4-BE49-F238E27FC236}">
                <a16:creationId xmlns:a16="http://schemas.microsoft.com/office/drawing/2014/main" id="{F7641AD9-87D9-A44B-A42D-CB95A3432A4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797829" y="4748945"/>
            <a:ext cx="649485" cy="571200"/>
            <a:chOff x="2839" y="3501"/>
            <a:chExt cx="755" cy="803"/>
          </a:xfrm>
        </p:grpSpPr>
        <p:pic>
          <p:nvPicPr>
            <p:cNvPr id="187" name="Picture 591" descr="desktop_computer_stylized_medium">
              <a:extLst>
                <a:ext uri="{FF2B5EF4-FFF2-40B4-BE49-F238E27FC236}">
                  <a16:creationId xmlns:a16="http://schemas.microsoft.com/office/drawing/2014/main" id="{30678A54-3E22-8B42-A81E-5CF5B995FA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8" name="Freeform 592">
              <a:extLst>
                <a:ext uri="{FF2B5EF4-FFF2-40B4-BE49-F238E27FC236}">
                  <a16:creationId xmlns:a16="http://schemas.microsoft.com/office/drawing/2014/main" id="{6D9A530E-D982-6948-B078-2A03FF1F3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BCEAC609-53A3-DC4E-B9E6-B5176894A3B7}"/>
              </a:ext>
            </a:extLst>
          </p:cNvPr>
          <p:cNvGrpSpPr/>
          <p:nvPr/>
        </p:nvGrpSpPr>
        <p:grpSpPr>
          <a:xfrm>
            <a:off x="8229600" y="5199782"/>
            <a:ext cx="1923291" cy="1159453"/>
            <a:chOff x="9874069" y="4049856"/>
            <a:chExt cx="1165513" cy="683960"/>
          </a:xfrm>
        </p:grpSpPr>
        <p:pic>
          <p:nvPicPr>
            <p:cNvPr id="26" name="Picture 781" descr="antenna_radiation_stylized">
              <a:extLst>
                <a:ext uri="{FF2B5EF4-FFF2-40B4-BE49-F238E27FC236}">
                  <a16:creationId xmlns:a16="http://schemas.microsoft.com/office/drawing/2014/main" id="{DB627E11-E099-EC41-BC25-0FB10F3B69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3455" y="4053920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780" descr="access_point_stylized_small">
              <a:extLst>
                <a:ext uri="{FF2B5EF4-FFF2-40B4-BE49-F238E27FC236}">
                  <a16:creationId xmlns:a16="http://schemas.microsoft.com/office/drawing/2014/main" id="{A02A91D2-3E70-F042-A5F5-5B2635BF0B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1992" y="4097214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6" name="Group 850">
              <a:extLst>
                <a:ext uri="{FF2B5EF4-FFF2-40B4-BE49-F238E27FC236}">
                  <a16:creationId xmlns:a16="http://schemas.microsoft.com/office/drawing/2014/main" id="{57E97886-C05F-6048-B731-37159BF970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57306" y="4049856"/>
              <a:ext cx="450526" cy="96315"/>
              <a:chOff x="2199" y="955"/>
              <a:chExt cx="2547" cy="506"/>
            </a:xfrm>
          </p:grpSpPr>
          <p:sp>
            <p:nvSpPr>
              <p:cNvPr id="77" name="Freeform 851">
                <a:extLst>
                  <a:ext uri="{FF2B5EF4-FFF2-40B4-BE49-F238E27FC236}">
                    <a16:creationId xmlns:a16="http://schemas.microsoft.com/office/drawing/2014/main" id="{B3924299-6BE1-3843-A764-2F95D9F82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852">
                <a:extLst>
                  <a:ext uri="{FF2B5EF4-FFF2-40B4-BE49-F238E27FC236}">
                    <a16:creationId xmlns:a16="http://schemas.microsoft.com/office/drawing/2014/main" id="{603A533B-82A1-6445-B323-DBB29F6A3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 853">
                <a:extLst>
                  <a:ext uri="{FF2B5EF4-FFF2-40B4-BE49-F238E27FC236}">
                    <a16:creationId xmlns:a16="http://schemas.microsoft.com/office/drawing/2014/main" id="{51E5D983-ADB0-114C-9834-F8276FDAF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 854">
                <a:extLst>
                  <a:ext uri="{FF2B5EF4-FFF2-40B4-BE49-F238E27FC236}">
                    <a16:creationId xmlns:a16="http://schemas.microsoft.com/office/drawing/2014/main" id="{AD9CC5C5-8A1B-F443-B43A-D696211E81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 855">
                <a:extLst>
                  <a:ext uri="{FF2B5EF4-FFF2-40B4-BE49-F238E27FC236}">
                    <a16:creationId xmlns:a16="http://schemas.microsoft.com/office/drawing/2014/main" id="{82118053-8C1C-C841-A495-DCB0EF345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 856">
                <a:extLst>
                  <a:ext uri="{FF2B5EF4-FFF2-40B4-BE49-F238E27FC236}">
                    <a16:creationId xmlns:a16="http://schemas.microsoft.com/office/drawing/2014/main" id="{DFA74633-0451-F848-A038-52B85B120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04A1B945-82CF-B24C-927F-7FD13A0C24C4}"/>
                </a:ext>
              </a:extLst>
            </p:cNvPr>
            <p:cNvGrpSpPr/>
            <p:nvPr/>
          </p:nvGrpSpPr>
          <p:grpSpPr>
            <a:xfrm>
              <a:off x="9874069" y="4284324"/>
              <a:ext cx="406937" cy="372436"/>
              <a:chOff x="7341491" y="2307905"/>
              <a:chExt cx="509280" cy="439573"/>
            </a:xfrm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14BD4F1A-F69B-CC4E-9ADB-754A3C888DDB}"/>
                  </a:ext>
                </a:extLst>
              </p:cNvPr>
              <p:cNvGrpSpPr/>
              <p:nvPr/>
            </p:nvGrpSpPr>
            <p:grpSpPr>
              <a:xfrm>
                <a:off x="7341491" y="2426725"/>
                <a:ext cx="509280" cy="320753"/>
                <a:chOff x="7458407" y="2414528"/>
                <a:chExt cx="509280" cy="320753"/>
              </a:xfrm>
            </p:grpSpPr>
            <p:pic>
              <p:nvPicPr>
                <p:cNvPr id="200" name="Picture 1018" descr="laptop_keyboard">
                  <a:extLst>
                    <a:ext uri="{FF2B5EF4-FFF2-40B4-BE49-F238E27FC236}">
                      <a16:creationId xmlns:a16="http://schemas.microsoft.com/office/drawing/2014/main" id="{43A4C956-16BA-2749-B63E-A0735579E8E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1" name="Freeform 1019">
                  <a:extLst>
                    <a:ext uri="{FF2B5EF4-FFF2-40B4-BE49-F238E27FC236}">
                      <a16:creationId xmlns:a16="http://schemas.microsoft.com/office/drawing/2014/main" id="{FB9CB46A-3962-FA48-A49E-FC5678B710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02" name="Picture 1020" descr="screen">
                  <a:extLst>
                    <a:ext uri="{FF2B5EF4-FFF2-40B4-BE49-F238E27FC236}">
                      <a16:creationId xmlns:a16="http://schemas.microsoft.com/office/drawing/2014/main" id="{546620B1-B43D-D44B-BDBF-CB7163856C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3" name="Freeform 1021">
                  <a:extLst>
                    <a:ext uri="{FF2B5EF4-FFF2-40B4-BE49-F238E27FC236}">
                      <a16:creationId xmlns:a16="http://schemas.microsoft.com/office/drawing/2014/main" id="{3609018E-54F0-C545-8881-2F666AE772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Freeform 1022">
                  <a:extLst>
                    <a:ext uri="{FF2B5EF4-FFF2-40B4-BE49-F238E27FC236}">
                      <a16:creationId xmlns:a16="http://schemas.microsoft.com/office/drawing/2014/main" id="{25B49A33-C4F2-BD48-B970-1F34E2623C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Freeform 1023">
                  <a:extLst>
                    <a:ext uri="{FF2B5EF4-FFF2-40B4-BE49-F238E27FC236}">
                      <a16:creationId xmlns:a16="http://schemas.microsoft.com/office/drawing/2014/main" id="{7A3CD4B0-7D22-AA45-8A15-E073D61953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Freeform 1024">
                  <a:extLst>
                    <a:ext uri="{FF2B5EF4-FFF2-40B4-BE49-F238E27FC236}">
                      <a16:creationId xmlns:a16="http://schemas.microsoft.com/office/drawing/2014/main" id="{6A3B0A44-ABEE-F642-9AA1-40BC4C0AD4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Freeform 1025">
                  <a:extLst>
                    <a:ext uri="{FF2B5EF4-FFF2-40B4-BE49-F238E27FC236}">
                      <a16:creationId xmlns:a16="http://schemas.microsoft.com/office/drawing/2014/main" id="{8E276300-85ED-F14E-BCE2-C7D4D59B3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1026">
                  <a:extLst>
                    <a:ext uri="{FF2B5EF4-FFF2-40B4-BE49-F238E27FC236}">
                      <a16:creationId xmlns:a16="http://schemas.microsoft.com/office/drawing/2014/main" id="{C5ADDBAC-F8C7-5846-8484-7E2ACCC042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09" name="Group 1027">
                  <a:extLst>
                    <a:ext uri="{FF2B5EF4-FFF2-40B4-BE49-F238E27FC236}">
                      <a16:creationId xmlns:a16="http://schemas.microsoft.com/office/drawing/2014/main" id="{6244016C-85DB-4D44-A0FC-F42A9A7D3A3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216" name="Freeform 1028">
                    <a:extLst>
                      <a:ext uri="{FF2B5EF4-FFF2-40B4-BE49-F238E27FC236}">
                        <a16:creationId xmlns:a16="http://schemas.microsoft.com/office/drawing/2014/main" id="{5AA16397-7098-9946-8BE9-C4651BB16E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Freeform 1029">
                    <a:extLst>
                      <a:ext uri="{FF2B5EF4-FFF2-40B4-BE49-F238E27FC236}">
                        <a16:creationId xmlns:a16="http://schemas.microsoft.com/office/drawing/2014/main" id="{384C7126-22CD-204D-ADC8-D47C758957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Freeform 1030">
                    <a:extLst>
                      <a:ext uri="{FF2B5EF4-FFF2-40B4-BE49-F238E27FC236}">
                        <a16:creationId xmlns:a16="http://schemas.microsoft.com/office/drawing/2014/main" id="{988ADBF6-5CE8-D54F-9B1A-0CDD671EFC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Freeform 1031">
                    <a:extLst>
                      <a:ext uri="{FF2B5EF4-FFF2-40B4-BE49-F238E27FC236}">
                        <a16:creationId xmlns:a16="http://schemas.microsoft.com/office/drawing/2014/main" id="{143CE67A-75D1-0648-A3F8-C441C79AD8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0" name="Freeform 1032">
                    <a:extLst>
                      <a:ext uri="{FF2B5EF4-FFF2-40B4-BE49-F238E27FC236}">
                        <a16:creationId xmlns:a16="http://schemas.microsoft.com/office/drawing/2014/main" id="{D7D5A372-4E31-6F4C-AAB1-9DE01C704B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1" name="Freeform 1033">
                    <a:extLst>
                      <a:ext uri="{FF2B5EF4-FFF2-40B4-BE49-F238E27FC236}">
                        <a16:creationId xmlns:a16="http://schemas.microsoft.com/office/drawing/2014/main" id="{0AF2083D-846C-A943-9458-9EF7685D4D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0" name="Freeform 1034">
                  <a:extLst>
                    <a:ext uri="{FF2B5EF4-FFF2-40B4-BE49-F238E27FC236}">
                      <a16:creationId xmlns:a16="http://schemas.microsoft.com/office/drawing/2014/main" id="{3B1CD3A9-2A99-D943-AB31-0016D9DD74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Freeform 1035">
                  <a:extLst>
                    <a:ext uri="{FF2B5EF4-FFF2-40B4-BE49-F238E27FC236}">
                      <a16:creationId xmlns:a16="http://schemas.microsoft.com/office/drawing/2014/main" id="{9DA1D7A0-F967-E74D-960A-4B56F22DD2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Freeform 1036">
                  <a:extLst>
                    <a:ext uri="{FF2B5EF4-FFF2-40B4-BE49-F238E27FC236}">
                      <a16:creationId xmlns:a16="http://schemas.microsoft.com/office/drawing/2014/main" id="{950CCC8A-F414-9A41-9782-93A28378FB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Freeform 1037">
                  <a:extLst>
                    <a:ext uri="{FF2B5EF4-FFF2-40B4-BE49-F238E27FC236}">
                      <a16:creationId xmlns:a16="http://schemas.microsoft.com/office/drawing/2014/main" id="{096C7422-F2A4-C441-8ACD-BCE2E662DB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 1038">
                  <a:extLst>
                    <a:ext uri="{FF2B5EF4-FFF2-40B4-BE49-F238E27FC236}">
                      <a16:creationId xmlns:a16="http://schemas.microsoft.com/office/drawing/2014/main" id="{62886C74-4755-1F49-916C-0FB17C421A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1039">
                  <a:extLst>
                    <a:ext uri="{FF2B5EF4-FFF2-40B4-BE49-F238E27FC236}">
                      <a16:creationId xmlns:a16="http://schemas.microsoft.com/office/drawing/2014/main" id="{83286882-3B59-2E4B-8F6B-0A559AFADE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2" name="Group 850">
                <a:extLst>
                  <a:ext uri="{FF2B5EF4-FFF2-40B4-BE49-F238E27FC236}">
                    <a16:creationId xmlns:a16="http://schemas.microsoft.com/office/drawing/2014/main" id="{19F8753D-AAD8-4949-A49B-6EC93DC270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08527" y="2307905"/>
                <a:ext cx="399726" cy="74090"/>
                <a:chOff x="2199" y="955"/>
                <a:chExt cx="2547" cy="506"/>
              </a:xfrm>
            </p:grpSpPr>
            <p:sp>
              <p:nvSpPr>
                <p:cNvPr id="194" name="Freeform 851">
                  <a:extLst>
                    <a:ext uri="{FF2B5EF4-FFF2-40B4-BE49-F238E27FC236}">
                      <a16:creationId xmlns:a16="http://schemas.microsoft.com/office/drawing/2014/main" id="{40AEBF74-7D40-DE48-B7FB-0E8992CB5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852">
                  <a:extLst>
                    <a:ext uri="{FF2B5EF4-FFF2-40B4-BE49-F238E27FC236}">
                      <a16:creationId xmlns:a16="http://schemas.microsoft.com/office/drawing/2014/main" id="{CD6F1594-3FE4-F94F-ACC7-0D901861F3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 853">
                  <a:extLst>
                    <a:ext uri="{FF2B5EF4-FFF2-40B4-BE49-F238E27FC236}">
                      <a16:creationId xmlns:a16="http://schemas.microsoft.com/office/drawing/2014/main" id="{D17F9977-9E37-8741-B482-D64778F671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Freeform 854">
                  <a:extLst>
                    <a:ext uri="{FF2B5EF4-FFF2-40B4-BE49-F238E27FC236}">
                      <a16:creationId xmlns:a16="http://schemas.microsoft.com/office/drawing/2014/main" id="{9CA9F277-24FA-3940-B16C-D12B7BB4F3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Freeform 855">
                  <a:extLst>
                    <a:ext uri="{FF2B5EF4-FFF2-40B4-BE49-F238E27FC236}">
                      <a16:creationId xmlns:a16="http://schemas.microsoft.com/office/drawing/2014/main" id="{42D0BD36-F52A-EA4F-8E56-673822F593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Freeform 856">
                  <a:extLst>
                    <a:ext uri="{FF2B5EF4-FFF2-40B4-BE49-F238E27FC236}">
                      <a16:creationId xmlns:a16="http://schemas.microsoft.com/office/drawing/2014/main" id="{DE032556-7636-804E-906F-97BBD0B9C9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E327019D-1905-154A-8E85-6EC04E7752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94314" y="2366481"/>
                <a:ext cx="39385" cy="702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25857B5F-442D-6547-97DC-F5378BA1C438}"/>
                </a:ext>
              </a:extLst>
            </p:cNvPr>
            <p:cNvGrpSpPr/>
            <p:nvPr/>
          </p:nvGrpSpPr>
          <p:grpSpPr>
            <a:xfrm>
              <a:off x="10632645" y="4361380"/>
              <a:ext cx="406937" cy="372436"/>
              <a:chOff x="7341491" y="2307905"/>
              <a:chExt cx="509280" cy="439573"/>
            </a:xfrm>
          </p:grpSpPr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76DB35A4-9E1B-4E44-8D0F-D270CF67063A}"/>
                  </a:ext>
                </a:extLst>
              </p:cNvPr>
              <p:cNvGrpSpPr/>
              <p:nvPr/>
            </p:nvGrpSpPr>
            <p:grpSpPr>
              <a:xfrm>
                <a:off x="7341491" y="2426725"/>
                <a:ext cx="509280" cy="320753"/>
                <a:chOff x="7458407" y="2414528"/>
                <a:chExt cx="509280" cy="320753"/>
              </a:xfrm>
            </p:grpSpPr>
            <p:pic>
              <p:nvPicPr>
                <p:cNvPr id="232" name="Picture 1018" descr="laptop_keyboard">
                  <a:extLst>
                    <a:ext uri="{FF2B5EF4-FFF2-40B4-BE49-F238E27FC236}">
                      <a16:creationId xmlns:a16="http://schemas.microsoft.com/office/drawing/2014/main" id="{4F4F48BB-0250-D44A-9BC4-81D3641D24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33" name="Freeform 1019">
                  <a:extLst>
                    <a:ext uri="{FF2B5EF4-FFF2-40B4-BE49-F238E27FC236}">
                      <a16:creationId xmlns:a16="http://schemas.microsoft.com/office/drawing/2014/main" id="{2AF3E33D-CD8C-2F48-81D3-778B4B41A7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34" name="Picture 1020" descr="screen">
                  <a:extLst>
                    <a:ext uri="{FF2B5EF4-FFF2-40B4-BE49-F238E27FC236}">
                      <a16:creationId xmlns:a16="http://schemas.microsoft.com/office/drawing/2014/main" id="{8DF7014D-CFBA-C245-B0BD-DE0B172F72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35" name="Freeform 1021">
                  <a:extLst>
                    <a:ext uri="{FF2B5EF4-FFF2-40B4-BE49-F238E27FC236}">
                      <a16:creationId xmlns:a16="http://schemas.microsoft.com/office/drawing/2014/main" id="{511E93A6-2D52-5346-8CB6-B5B1DF37F7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Freeform 1022">
                  <a:extLst>
                    <a:ext uri="{FF2B5EF4-FFF2-40B4-BE49-F238E27FC236}">
                      <a16:creationId xmlns:a16="http://schemas.microsoft.com/office/drawing/2014/main" id="{1D625A85-B0E0-4145-AF39-6DB0D9E0CB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 1023">
                  <a:extLst>
                    <a:ext uri="{FF2B5EF4-FFF2-40B4-BE49-F238E27FC236}">
                      <a16:creationId xmlns:a16="http://schemas.microsoft.com/office/drawing/2014/main" id="{ABD8107C-127C-8B4C-956D-D2038C947A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 1024">
                  <a:extLst>
                    <a:ext uri="{FF2B5EF4-FFF2-40B4-BE49-F238E27FC236}">
                      <a16:creationId xmlns:a16="http://schemas.microsoft.com/office/drawing/2014/main" id="{523BA87F-7AE2-F34A-B701-BE0CF79FE0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Freeform 1025">
                  <a:extLst>
                    <a:ext uri="{FF2B5EF4-FFF2-40B4-BE49-F238E27FC236}">
                      <a16:creationId xmlns:a16="http://schemas.microsoft.com/office/drawing/2014/main" id="{F6F11968-F7C7-7148-A094-57D4B6F7A6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Freeform 1026">
                  <a:extLst>
                    <a:ext uri="{FF2B5EF4-FFF2-40B4-BE49-F238E27FC236}">
                      <a16:creationId xmlns:a16="http://schemas.microsoft.com/office/drawing/2014/main" id="{9CE419CC-6653-D64F-826C-2A3B663DD5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1" name="Group 1027">
                  <a:extLst>
                    <a:ext uri="{FF2B5EF4-FFF2-40B4-BE49-F238E27FC236}">
                      <a16:creationId xmlns:a16="http://schemas.microsoft.com/office/drawing/2014/main" id="{B79A86C8-03B9-3742-B3E1-C3C4870A9B6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248" name="Freeform 1028">
                    <a:extLst>
                      <a:ext uri="{FF2B5EF4-FFF2-40B4-BE49-F238E27FC236}">
                        <a16:creationId xmlns:a16="http://schemas.microsoft.com/office/drawing/2014/main" id="{294DD880-2083-8645-945D-9844B40608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9" name="Freeform 1029">
                    <a:extLst>
                      <a:ext uri="{FF2B5EF4-FFF2-40B4-BE49-F238E27FC236}">
                        <a16:creationId xmlns:a16="http://schemas.microsoft.com/office/drawing/2014/main" id="{AE3490FA-748F-B64C-A3DB-5C327A8281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0" name="Freeform 1030">
                    <a:extLst>
                      <a:ext uri="{FF2B5EF4-FFF2-40B4-BE49-F238E27FC236}">
                        <a16:creationId xmlns:a16="http://schemas.microsoft.com/office/drawing/2014/main" id="{2A46627B-BBEF-1943-8288-EC0F71CA7D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1" name="Freeform 1031">
                    <a:extLst>
                      <a:ext uri="{FF2B5EF4-FFF2-40B4-BE49-F238E27FC236}">
                        <a16:creationId xmlns:a16="http://schemas.microsoft.com/office/drawing/2014/main" id="{6DF5FBDA-FAE1-B241-90C6-B93B7090DB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2" name="Freeform 1032">
                    <a:extLst>
                      <a:ext uri="{FF2B5EF4-FFF2-40B4-BE49-F238E27FC236}">
                        <a16:creationId xmlns:a16="http://schemas.microsoft.com/office/drawing/2014/main" id="{7FA684E5-78AC-0C46-8D3D-012C1F7450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3" name="Freeform 1033">
                    <a:extLst>
                      <a:ext uri="{FF2B5EF4-FFF2-40B4-BE49-F238E27FC236}">
                        <a16:creationId xmlns:a16="http://schemas.microsoft.com/office/drawing/2014/main" id="{B3FCEF67-D6F1-984D-8779-21AC52CA9C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42" name="Freeform 1034">
                  <a:extLst>
                    <a:ext uri="{FF2B5EF4-FFF2-40B4-BE49-F238E27FC236}">
                      <a16:creationId xmlns:a16="http://schemas.microsoft.com/office/drawing/2014/main" id="{236DF0FE-8B0C-254C-9AE3-B73153B830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Freeform 1035">
                  <a:extLst>
                    <a:ext uri="{FF2B5EF4-FFF2-40B4-BE49-F238E27FC236}">
                      <a16:creationId xmlns:a16="http://schemas.microsoft.com/office/drawing/2014/main" id="{CD69B965-4D92-7C44-AB07-D51C40C356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Freeform 1036">
                  <a:extLst>
                    <a:ext uri="{FF2B5EF4-FFF2-40B4-BE49-F238E27FC236}">
                      <a16:creationId xmlns:a16="http://schemas.microsoft.com/office/drawing/2014/main" id="{7F88CD3B-8D3F-944F-93A0-3272A6EC0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 1037">
                  <a:extLst>
                    <a:ext uri="{FF2B5EF4-FFF2-40B4-BE49-F238E27FC236}">
                      <a16:creationId xmlns:a16="http://schemas.microsoft.com/office/drawing/2014/main" id="{96F1BC2D-3CA4-2C4F-9D40-5E252F8EF9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Freeform 1038">
                  <a:extLst>
                    <a:ext uri="{FF2B5EF4-FFF2-40B4-BE49-F238E27FC236}">
                      <a16:creationId xmlns:a16="http://schemas.microsoft.com/office/drawing/2014/main" id="{0907C174-E6C0-5642-A505-58A08DD18A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Freeform 1039">
                  <a:extLst>
                    <a:ext uri="{FF2B5EF4-FFF2-40B4-BE49-F238E27FC236}">
                      <a16:creationId xmlns:a16="http://schemas.microsoft.com/office/drawing/2014/main" id="{1CDC6E2D-A772-3B49-8439-D3D8915183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4" name="Group 850">
                <a:extLst>
                  <a:ext uri="{FF2B5EF4-FFF2-40B4-BE49-F238E27FC236}">
                    <a16:creationId xmlns:a16="http://schemas.microsoft.com/office/drawing/2014/main" id="{C7FC9F56-C4B9-CB4F-871F-27598301F4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08527" y="2307905"/>
                <a:ext cx="399726" cy="74090"/>
                <a:chOff x="2199" y="955"/>
                <a:chExt cx="2547" cy="506"/>
              </a:xfrm>
            </p:grpSpPr>
            <p:sp>
              <p:nvSpPr>
                <p:cNvPr id="226" name="Freeform 851">
                  <a:extLst>
                    <a:ext uri="{FF2B5EF4-FFF2-40B4-BE49-F238E27FC236}">
                      <a16:creationId xmlns:a16="http://schemas.microsoft.com/office/drawing/2014/main" id="{C78362AD-12BA-544F-9449-4E99CFE45F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Freeform 852">
                  <a:extLst>
                    <a:ext uri="{FF2B5EF4-FFF2-40B4-BE49-F238E27FC236}">
                      <a16:creationId xmlns:a16="http://schemas.microsoft.com/office/drawing/2014/main" id="{D7D5F371-6CB2-754F-B423-4A735A9DB5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Freeform 853">
                  <a:extLst>
                    <a:ext uri="{FF2B5EF4-FFF2-40B4-BE49-F238E27FC236}">
                      <a16:creationId xmlns:a16="http://schemas.microsoft.com/office/drawing/2014/main" id="{8BA4DE9D-2F75-6549-9A25-7FB763FE5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Freeform 854">
                  <a:extLst>
                    <a:ext uri="{FF2B5EF4-FFF2-40B4-BE49-F238E27FC236}">
                      <a16:creationId xmlns:a16="http://schemas.microsoft.com/office/drawing/2014/main" id="{9C6E88C6-1471-3640-9C83-836DB2672C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Freeform 855">
                  <a:extLst>
                    <a:ext uri="{FF2B5EF4-FFF2-40B4-BE49-F238E27FC236}">
                      <a16:creationId xmlns:a16="http://schemas.microsoft.com/office/drawing/2014/main" id="{CDF7241E-AB35-CB4E-AC37-D40F82656D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 856">
                  <a:extLst>
                    <a:ext uri="{FF2B5EF4-FFF2-40B4-BE49-F238E27FC236}">
                      <a16:creationId xmlns:a16="http://schemas.microsoft.com/office/drawing/2014/main" id="{1F147BC7-3E05-0248-B4B8-53FE858D23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3BA573AA-F2AE-334C-B328-9F37A8FF45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94314" y="2366481"/>
                <a:ext cx="39385" cy="702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B503E439-945A-A344-AB60-2A65A7023FC4}"/>
              </a:ext>
            </a:extLst>
          </p:cNvPr>
          <p:cNvGrpSpPr/>
          <p:nvPr/>
        </p:nvGrpSpPr>
        <p:grpSpPr>
          <a:xfrm>
            <a:off x="7840518" y="1242873"/>
            <a:ext cx="4037013" cy="1377421"/>
            <a:chOff x="7785100" y="730250"/>
            <a:chExt cx="4037013" cy="1377421"/>
          </a:xfrm>
        </p:grpSpPr>
        <p:grpSp>
          <p:nvGrpSpPr>
            <p:cNvPr id="273" name="Group 117">
              <a:extLst>
                <a:ext uri="{FF2B5EF4-FFF2-40B4-BE49-F238E27FC236}">
                  <a16:creationId xmlns:a16="http://schemas.microsoft.com/office/drawing/2014/main" id="{D45AA40C-B22D-9946-9473-ECEF602BD9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85100" y="736600"/>
              <a:ext cx="850900" cy="527050"/>
              <a:chOff x="-490" y="1664"/>
              <a:chExt cx="1429" cy="842"/>
            </a:xfrm>
          </p:grpSpPr>
          <p:sp>
            <p:nvSpPr>
              <p:cNvPr id="274" name="AutoShape 111">
                <a:extLst>
                  <a:ext uri="{FF2B5EF4-FFF2-40B4-BE49-F238E27FC236}">
                    <a16:creationId xmlns:a16="http://schemas.microsoft.com/office/drawing/2014/main" id="{19FECEC5-DE0E-784A-9583-2B6FFC9B7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90" y="1664"/>
                <a:ext cx="1429" cy="294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75" name="Group 116">
                <a:extLst>
                  <a:ext uri="{FF2B5EF4-FFF2-40B4-BE49-F238E27FC236}">
                    <a16:creationId xmlns:a16="http://schemas.microsoft.com/office/drawing/2014/main" id="{CB83F8A1-1FC2-3B4D-8C09-DF5C801835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427" y="1737"/>
                <a:ext cx="1217" cy="769"/>
                <a:chOff x="-427" y="1737"/>
                <a:chExt cx="1217" cy="769"/>
              </a:xfrm>
            </p:grpSpPr>
            <p:sp>
              <p:nvSpPr>
                <p:cNvPr id="276" name="Rectangle 99">
                  <a:extLst>
                    <a:ext uri="{FF2B5EF4-FFF2-40B4-BE49-F238E27FC236}">
                      <a16:creationId xmlns:a16="http://schemas.microsoft.com/office/drawing/2014/main" id="{A2734C67-F9AC-2F44-B35F-38E877473C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338" y="1923"/>
                  <a:ext cx="1128" cy="583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77" name="Line 7">
                  <a:extLst>
                    <a:ext uri="{FF2B5EF4-FFF2-40B4-BE49-F238E27FC236}">
                      <a16:creationId xmlns:a16="http://schemas.microsoft.com/office/drawing/2014/main" id="{C66E4941-F9C5-1E4F-8B84-AFF95C6698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150" y="2271"/>
                  <a:ext cx="673" cy="7"/>
                </a:xfrm>
                <a:prstGeom prst="line">
                  <a:avLst/>
                </a:pr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78" name="Group 103">
                  <a:extLst>
                    <a:ext uri="{FF2B5EF4-FFF2-40B4-BE49-F238E27FC236}">
                      <a16:creationId xmlns:a16="http://schemas.microsoft.com/office/drawing/2014/main" id="{7CB4606E-327A-1A44-A907-2660A56372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" y="2192"/>
                  <a:ext cx="387" cy="139"/>
                  <a:chOff x="322" y="890"/>
                  <a:chExt cx="872" cy="339"/>
                </a:xfrm>
              </p:grpSpPr>
              <p:sp>
                <p:nvSpPr>
                  <p:cNvPr id="284" name="Rectangle 104">
                    <a:extLst>
                      <a:ext uri="{FF2B5EF4-FFF2-40B4-BE49-F238E27FC236}">
                        <a16:creationId xmlns:a16="http://schemas.microsoft.com/office/drawing/2014/main" id="{A99A3752-5DF1-1C4E-BD45-602755ADFA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0" y="1000"/>
                    <a:ext cx="871" cy="229"/>
                  </a:xfrm>
                  <a:prstGeom prst="rect">
                    <a:avLst/>
                  </a:pr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85" name="Rectangle 105">
                    <a:extLst>
                      <a:ext uri="{FF2B5EF4-FFF2-40B4-BE49-F238E27FC236}">
                        <a16:creationId xmlns:a16="http://schemas.microsoft.com/office/drawing/2014/main" id="{AC49E6EB-2EDA-8B47-AE75-BB9901D4F9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2" y="1074"/>
                    <a:ext cx="54" cy="5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86" name="Rectangle 106">
                    <a:extLst>
                      <a:ext uri="{FF2B5EF4-FFF2-40B4-BE49-F238E27FC236}">
                        <a16:creationId xmlns:a16="http://schemas.microsoft.com/office/drawing/2014/main" id="{651CC5C2-CB72-6C43-B103-BE4D703728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4" y="1074"/>
                    <a:ext cx="54" cy="56"/>
                  </a:xfrm>
                  <a:prstGeom prst="rect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87" name="Rectangle 107">
                    <a:extLst>
                      <a:ext uri="{FF2B5EF4-FFF2-40B4-BE49-F238E27FC236}">
                        <a16:creationId xmlns:a16="http://schemas.microsoft.com/office/drawing/2014/main" id="{1DE97946-179C-8D42-A61A-D83CE59461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6" y="1068"/>
                    <a:ext cx="60" cy="5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88" name="Rectangle 108">
                    <a:extLst>
                      <a:ext uri="{FF2B5EF4-FFF2-40B4-BE49-F238E27FC236}">
                        <a16:creationId xmlns:a16="http://schemas.microsoft.com/office/drawing/2014/main" id="{04A1C1EF-E526-1F41-A47F-D1260D32ED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1068"/>
                    <a:ext cx="54" cy="5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89" name="AutoShape 109">
                    <a:extLst>
                      <a:ext uri="{FF2B5EF4-FFF2-40B4-BE49-F238E27FC236}">
                        <a16:creationId xmlns:a16="http://schemas.microsoft.com/office/drawing/2014/main" id="{DAE4B7E4-EF46-4D47-BE30-6BDF7FC9D9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 flipH="1">
                    <a:off x="322" y="890"/>
                    <a:ext cx="859" cy="1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1 w 21600"/>
                      <a:gd name="T13" fmla="*/ 4516 h 21600"/>
                      <a:gd name="T14" fmla="*/ 17099 w 21600"/>
                      <a:gd name="T15" fmla="*/ 17084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279" name="Picture 110" descr="desktop_computer_stylized_small">
                  <a:extLst>
                    <a:ext uri="{FF2B5EF4-FFF2-40B4-BE49-F238E27FC236}">
                      <a16:creationId xmlns:a16="http://schemas.microsoft.com/office/drawing/2014/main" id="{DDDBC1EE-FFD8-AA47-90A3-58C691D12C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27" y="2049"/>
                  <a:ext cx="447" cy="4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0" name="Rectangle 112">
                  <a:extLst>
                    <a:ext uri="{FF2B5EF4-FFF2-40B4-BE49-F238E27FC236}">
                      <a16:creationId xmlns:a16="http://schemas.microsoft.com/office/drawing/2014/main" id="{1ABA220B-E12D-014F-A57E-FF99A7E823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2232"/>
                  <a:ext cx="104" cy="91"/>
                </a:xfrm>
                <a:prstGeom prst="rect">
                  <a:avLst/>
                </a:prstGeom>
                <a:solidFill>
                  <a:srgbClr val="E4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81" name="Freeform 113">
                  <a:extLst>
                    <a:ext uri="{FF2B5EF4-FFF2-40B4-BE49-F238E27FC236}">
                      <a16:creationId xmlns:a16="http://schemas.microsoft.com/office/drawing/2014/main" id="{D421ED9C-7EE2-4245-A767-1000693F38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" y="1951"/>
                  <a:ext cx="302" cy="274"/>
                </a:xfrm>
                <a:custGeom>
                  <a:avLst/>
                  <a:gdLst>
                    <a:gd name="T0" fmla="*/ 14 w 381"/>
                    <a:gd name="T1" fmla="*/ 274 h 274"/>
                    <a:gd name="T2" fmla="*/ 14 w 381"/>
                    <a:gd name="T3" fmla="*/ 130 h 274"/>
                    <a:gd name="T4" fmla="*/ 0 w 381"/>
                    <a:gd name="T5" fmla="*/ 0 h 274"/>
                    <a:gd name="T6" fmla="*/ 0 60000 65536"/>
                    <a:gd name="T7" fmla="*/ 0 60000 65536"/>
                    <a:gd name="T8" fmla="*/ 0 60000 65536"/>
                    <a:gd name="T9" fmla="*/ 0 w 381"/>
                    <a:gd name="T10" fmla="*/ 0 h 274"/>
                    <a:gd name="T11" fmla="*/ 381 w 381"/>
                    <a:gd name="T12" fmla="*/ 274 h 2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1" h="274">
                      <a:moveTo>
                        <a:pt x="381" y="274"/>
                      </a:moveTo>
                      <a:lnTo>
                        <a:pt x="381" y="13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83" name="Picture 115" descr="tv">
                  <a:extLst>
                    <a:ext uri="{FF2B5EF4-FFF2-40B4-BE49-F238E27FC236}">
                      <a16:creationId xmlns:a16="http://schemas.microsoft.com/office/drawing/2014/main" id="{DA3CD424-6F2B-A64F-BB99-BFCEFC77DB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" y="1737"/>
                  <a:ext cx="476" cy="4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341" name="Line 169">
              <a:extLst>
                <a:ext uri="{FF2B5EF4-FFF2-40B4-BE49-F238E27FC236}">
                  <a16:creationId xmlns:a16="http://schemas.microsoft.com/office/drawing/2014/main" id="{0ED8CDDF-16E6-9949-AE23-AEA42EA9F9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23564" y="1479550"/>
              <a:ext cx="2593686" cy="0"/>
            </a:xfrm>
            <a:prstGeom prst="line">
              <a:avLst/>
            </a:prstGeom>
            <a:noFill/>
            <a:ln w="19050">
              <a:solidFill>
                <a:srgbClr val="E4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9" name="Text Box 204">
              <a:extLst>
                <a:ext uri="{FF2B5EF4-FFF2-40B4-BE49-F238E27FC236}">
                  <a16:creationId xmlns:a16="http://schemas.microsoft.com/office/drawing/2014/main" id="{9EB94DD9-4B0C-9F40-A9C8-055FEE1AEF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39275" y="808038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94702E13-DA68-4543-AB4F-AD4BC76B53EB}"/>
                </a:ext>
              </a:extLst>
            </p:cNvPr>
            <p:cNvGrpSpPr/>
            <p:nvPr/>
          </p:nvGrpSpPr>
          <p:grpSpPr>
            <a:xfrm>
              <a:off x="7872413" y="1479550"/>
              <a:ext cx="850900" cy="623888"/>
              <a:chOff x="7872413" y="1479550"/>
              <a:chExt cx="850900" cy="623888"/>
            </a:xfrm>
          </p:grpSpPr>
          <p:grpSp>
            <p:nvGrpSpPr>
              <p:cNvPr id="307" name="Group 135">
                <a:extLst>
                  <a:ext uri="{FF2B5EF4-FFF2-40B4-BE49-F238E27FC236}">
                    <a16:creationId xmlns:a16="http://schemas.microsoft.com/office/drawing/2014/main" id="{18C2718F-6489-3842-866B-C6083D9124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872413" y="1576388"/>
                <a:ext cx="850900" cy="527050"/>
                <a:chOff x="-490" y="1664"/>
                <a:chExt cx="1429" cy="842"/>
              </a:xfrm>
            </p:grpSpPr>
            <p:sp>
              <p:nvSpPr>
                <p:cNvPr id="308" name="AutoShape 136">
                  <a:extLst>
                    <a:ext uri="{FF2B5EF4-FFF2-40B4-BE49-F238E27FC236}">
                      <a16:creationId xmlns:a16="http://schemas.microsoft.com/office/drawing/2014/main" id="{06A4920B-716F-6440-A4A4-D28120C164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90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09" name="Group 137">
                  <a:extLst>
                    <a:ext uri="{FF2B5EF4-FFF2-40B4-BE49-F238E27FC236}">
                      <a16:creationId xmlns:a16="http://schemas.microsoft.com/office/drawing/2014/main" id="{D5BBEB23-7774-4344-9031-57B565E628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310" name="Rectangle 138">
                    <a:extLst>
                      <a:ext uri="{FF2B5EF4-FFF2-40B4-BE49-F238E27FC236}">
                        <a16:creationId xmlns:a16="http://schemas.microsoft.com/office/drawing/2014/main" id="{8FC71A6F-1303-3A46-848F-ED88E09D46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1" name="Line 7">
                    <a:extLst>
                      <a:ext uri="{FF2B5EF4-FFF2-40B4-BE49-F238E27FC236}">
                        <a16:creationId xmlns:a16="http://schemas.microsoft.com/office/drawing/2014/main" id="{74A21E63-C3A9-BE46-B55D-249D7B73AC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6" cy="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12" name="Group 140">
                    <a:extLst>
                      <a:ext uri="{FF2B5EF4-FFF2-40B4-BE49-F238E27FC236}">
                        <a16:creationId xmlns:a16="http://schemas.microsoft.com/office/drawing/2014/main" id="{F6600432-E3DE-234E-9D32-F2444455478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18" name="Rectangle 141">
                      <a:extLst>
                        <a:ext uri="{FF2B5EF4-FFF2-40B4-BE49-F238E27FC236}">
                          <a16:creationId xmlns:a16="http://schemas.microsoft.com/office/drawing/2014/main" id="{0AC9502F-C0FF-034A-B159-81DCA48F814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19" name="Rectangle 142">
                      <a:extLst>
                        <a:ext uri="{FF2B5EF4-FFF2-40B4-BE49-F238E27FC236}">
                          <a16:creationId xmlns:a16="http://schemas.microsoft.com/office/drawing/2014/main" id="{1836D0E5-A637-3645-ADFC-9E3F1C73445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20" name="Rectangle 143">
                      <a:extLst>
                        <a:ext uri="{FF2B5EF4-FFF2-40B4-BE49-F238E27FC236}">
                          <a16:creationId xmlns:a16="http://schemas.microsoft.com/office/drawing/2014/main" id="{033C6F2A-0F65-6040-8A3C-BAD90C628B9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21" name="Rectangle 144">
                      <a:extLst>
                        <a:ext uri="{FF2B5EF4-FFF2-40B4-BE49-F238E27FC236}">
                          <a16:creationId xmlns:a16="http://schemas.microsoft.com/office/drawing/2014/main" id="{513E5FB6-D7F9-9343-82C8-9BB80CB7FF9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22" name="Rectangle 145">
                      <a:extLst>
                        <a:ext uri="{FF2B5EF4-FFF2-40B4-BE49-F238E27FC236}">
                          <a16:creationId xmlns:a16="http://schemas.microsoft.com/office/drawing/2014/main" id="{700456BA-BDB8-784C-999D-644E2C79FCD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23" name="AutoShape 146">
                      <a:extLst>
                        <a:ext uri="{FF2B5EF4-FFF2-40B4-BE49-F238E27FC236}">
                          <a16:creationId xmlns:a16="http://schemas.microsoft.com/office/drawing/2014/main" id="{902212FC-7256-754F-AFD4-8BD64D83D2D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13" name="Picture 147" descr="desktop_computer_stylized_small">
                    <a:extLst>
                      <a:ext uri="{FF2B5EF4-FFF2-40B4-BE49-F238E27FC236}">
                        <a16:creationId xmlns:a16="http://schemas.microsoft.com/office/drawing/2014/main" id="{6749D4B2-638E-3247-895E-C38F81C6A1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14" name="Rectangle 148">
                    <a:extLst>
                      <a:ext uri="{FF2B5EF4-FFF2-40B4-BE49-F238E27FC236}">
                        <a16:creationId xmlns:a16="http://schemas.microsoft.com/office/drawing/2014/main" id="{11D92BD6-CE36-634D-9F1B-6CBED16DB8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5" name="Freeform 149">
                    <a:extLst>
                      <a:ext uri="{FF2B5EF4-FFF2-40B4-BE49-F238E27FC236}">
                        <a16:creationId xmlns:a16="http://schemas.microsoft.com/office/drawing/2014/main" id="{FA61DEAA-1D6D-3A4B-9DD2-2633E3EF32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17" name="Picture 151" descr="tv">
                    <a:extLst>
                      <a:ext uri="{FF2B5EF4-FFF2-40B4-BE49-F238E27FC236}">
                        <a16:creationId xmlns:a16="http://schemas.microsoft.com/office/drawing/2014/main" id="{94763A90-FA83-6D43-A436-F13917DEDD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364" name="Freeform 209">
                <a:extLst>
                  <a:ext uri="{FF2B5EF4-FFF2-40B4-BE49-F238E27FC236}">
                    <a16:creationId xmlns:a16="http://schemas.microsoft.com/office/drawing/2014/main" id="{EFB2345E-45BF-0345-9876-16ED4A0C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3925" y="1479550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65" name="Rectangle 44">
              <a:extLst>
                <a:ext uri="{FF2B5EF4-FFF2-40B4-BE49-F238E27FC236}">
                  <a16:creationId xmlns:a16="http://schemas.microsoft.com/office/drawing/2014/main" id="{7ABEC7AC-0CF9-7740-88E7-0E43CF017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5313" y="1054100"/>
              <a:ext cx="955675" cy="700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7" name="Freeform 216">
              <a:extLst>
                <a:ext uri="{FF2B5EF4-FFF2-40B4-BE49-F238E27FC236}">
                  <a16:creationId xmlns:a16="http://schemas.microsoft.com/office/drawing/2014/main" id="{D74A0656-120C-2348-A152-8E46A643D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2488" y="1236663"/>
              <a:ext cx="330200" cy="454025"/>
            </a:xfrm>
            <a:custGeom>
              <a:avLst/>
              <a:gdLst>
                <a:gd name="T0" fmla="*/ 0 w 318"/>
                <a:gd name="T1" fmla="*/ 2147483647 h 412"/>
                <a:gd name="T2" fmla="*/ 2147483647 w 318"/>
                <a:gd name="T3" fmla="*/ 2147483647 h 412"/>
                <a:gd name="T4" fmla="*/ 2147483647 w 318"/>
                <a:gd name="T5" fmla="*/ 0 h 412"/>
                <a:gd name="T6" fmla="*/ 2147483647 w 318"/>
                <a:gd name="T7" fmla="*/ 2147483647 h 412"/>
                <a:gd name="T8" fmla="*/ 2147483647 w 318"/>
                <a:gd name="T9" fmla="*/ 2147483647 h 412"/>
                <a:gd name="T10" fmla="*/ 2147483647 w 318"/>
                <a:gd name="T11" fmla="*/ 2147483647 h 412"/>
                <a:gd name="T12" fmla="*/ 2147483647 w 318"/>
                <a:gd name="T13" fmla="*/ 2147483647 h 412"/>
                <a:gd name="T14" fmla="*/ 2147483647 w 318"/>
                <a:gd name="T15" fmla="*/ 2147483647 h 412"/>
                <a:gd name="T16" fmla="*/ 0 w 318"/>
                <a:gd name="T17" fmla="*/ 2147483647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rgbClr val="E400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Freeform 217">
              <a:extLst>
                <a:ext uri="{FF2B5EF4-FFF2-40B4-BE49-F238E27FC236}">
                  <a16:creationId xmlns:a16="http://schemas.microsoft.com/office/drawing/2014/main" id="{B21EE085-803A-FB4A-83BD-700B68E7F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9842" y="1167342"/>
              <a:ext cx="366713" cy="406400"/>
            </a:xfrm>
            <a:custGeom>
              <a:avLst/>
              <a:gdLst>
                <a:gd name="T0" fmla="*/ 0 w 353"/>
                <a:gd name="T1" fmla="*/ 2147483647 h 369"/>
                <a:gd name="T2" fmla="*/ 2147483647 w 353"/>
                <a:gd name="T3" fmla="*/ 0 h 369"/>
                <a:gd name="T4" fmla="*/ 2147483647 w 353"/>
                <a:gd name="T5" fmla="*/ 0 h 369"/>
                <a:gd name="T6" fmla="*/ 2147483647 w 353"/>
                <a:gd name="T7" fmla="*/ 2147483647 h 369"/>
                <a:gd name="T8" fmla="*/ 2147483647 w 353"/>
                <a:gd name="T9" fmla="*/ 2147483647 h 369"/>
                <a:gd name="T10" fmla="*/ 2147483647 w 353"/>
                <a:gd name="T11" fmla="*/ 2147483647 h 369"/>
                <a:gd name="T12" fmla="*/ 2147483647 w 353"/>
                <a:gd name="T13" fmla="*/ 2147483647 h 369"/>
                <a:gd name="T14" fmla="*/ 2147483647 w 353"/>
                <a:gd name="T15" fmla="*/ 2147483647 h 369"/>
                <a:gd name="T16" fmla="*/ 2147483647 w 353"/>
                <a:gd name="T17" fmla="*/ 2147483647 h 369"/>
                <a:gd name="T18" fmla="*/ 2147483647 w 353"/>
                <a:gd name="T19" fmla="*/ 2147483647 h 369"/>
                <a:gd name="T20" fmla="*/ 0 w 353"/>
                <a:gd name="T21" fmla="*/ 2147483647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Line 218">
              <a:extLst>
                <a:ext uri="{FF2B5EF4-FFF2-40B4-BE49-F238E27FC236}">
                  <a16:creationId xmlns:a16="http://schemas.microsoft.com/office/drawing/2014/main" id="{662CF9DC-48CB-3C4D-B5DD-565FE580BE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39513" y="1295400"/>
              <a:ext cx="34925" cy="68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0" name="Line 219">
              <a:extLst>
                <a:ext uri="{FF2B5EF4-FFF2-40B4-BE49-F238E27FC236}">
                  <a16:creationId xmlns:a16="http://schemas.microsoft.com/office/drawing/2014/main" id="{7C5780A1-D001-8344-837A-3397C4576A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1063" y="1466850"/>
              <a:ext cx="2682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1" name="Freeform 220">
              <a:extLst>
                <a:ext uri="{FF2B5EF4-FFF2-40B4-BE49-F238E27FC236}">
                  <a16:creationId xmlns:a16="http://schemas.microsoft.com/office/drawing/2014/main" id="{6C59CA65-50C3-0443-8B37-EE986EE2D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4713" y="1290638"/>
              <a:ext cx="274637" cy="115887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 221">
              <a:extLst>
                <a:ext uri="{FF2B5EF4-FFF2-40B4-BE49-F238E27FC236}">
                  <a16:creationId xmlns:a16="http://schemas.microsoft.com/office/drawing/2014/main" id="{7556E69F-3BCD-2B4F-A17A-81BBDE0EEFC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1034713" y="1527175"/>
              <a:ext cx="274637" cy="114300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AutoShape 225">
              <a:extLst>
                <a:ext uri="{FF2B5EF4-FFF2-40B4-BE49-F238E27FC236}">
                  <a16:creationId xmlns:a16="http://schemas.microsoft.com/office/drawing/2014/main" id="{9DD28501-C345-2745-849B-87EB75970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5613" y="790575"/>
              <a:ext cx="1206500" cy="26193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983BDABC-49F0-F642-9544-FC51657A2E15}"/>
                </a:ext>
              </a:extLst>
            </p:cNvPr>
            <p:cNvGrpSpPr/>
            <p:nvPr/>
          </p:nvGrpSpPr>
          <p:grpSpPr>
            <a:xfrm>
              <a:off x="8699500" y="730250"/>
              <a:ext cx="850900" cy="755650"/>
              <a:chOff x="8699500" y="730250"/>
              <a:chExt cx="850900" cy="755650"/>
            </a:xfrm>
          </p:grpSpPr>
          <p:grpSp>
            <p:nvGrpSpPr>
              <p:cNvPr id="393" name="Group 117">
                <a:extLst>
                  <a:ext uri="{FF2B5EF4-FFF2-40B4-BE49-F238E27FC236}">
                    <a16:creationId xmlns:a16="http://schemas.microsoft.com/office/drawing/2014/main" id="{D54CFC43-9C44-9741-8C04-D80CE47569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99500" y="730250"/>
                <a:ext cx="850900" cy="527050"/>
                <a:chOff x="-490" y="1664"/>
                <a:chExt cx="1429" cy="842"/>
              </a:xfrm>
            </p:grpSpPr>
            <p:sp>
              <p:nvSpPr>
                <p:cNvPr id="394" name="AutoShape 111">
                  <a:extLst>
                    <a:ext uri="{FF2B5EF4-FFF2-40B4-BE49-F238E27FC236}">
                      <a16:creationId xmlns:a16="http://schemas.microsoft.com/office/drawing/2014/main" id="{97DF7804-CC88-1F42-B8F9-051351FE80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90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95" name="Group 116">
                  <a:extLst>
                    <a:ext uri="{FF2B5EF4-FFF2-40B4-BE49-F238E27FC236}">
                      <a16:creationId xmlns:a16="http://schemas.microsoft.com/office/drawing/2014/main" id="{62D463CD-C41B-EB42-B714-BE7DEB8C5A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396" name="Rectangle 99">
                    <a:extLst>
                      <a:ext uri="{FF2B5EF4-FFF2-40B4-BE49-F238E27FC236}">
                        <a16:creationId xmlns:a16="http://schemas.microsoft.com/office/drawing/2014/main" id="{C882ED75-ED21-974A-90AC-D2ADE1E07E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97" name="Line 7">
                    <a:extLst>
                      <a:ext uri="{FF2B5EF4-FFF2-40B4-BE49-F238E27FC236}">
                        <a16:creationId xmlns:a16="http://schemas.microsoft.com/office/drawing/2014/main" id="{1BB2D968-610B-184F-A2CF-14B33B3A95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3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8" name="Group 103">
                    <a:extLst>
                      <a:ext uri="{FF2B5EF4-FFF2-40B4-BE49-F238E27FC236}">
                        <a16:creationId xmlns:a16="http://schemas.microsoft.com/office/drawing/2014/main" id="{4D4CE61C-8983-B647-864F-F470C03A070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403" name="Rectangle 104">
                      <a:extLst>
                        <a:ext uri="{FF2B5EF4-FFF2-40B4-BE49-F238E27FC236}">
                          <a16:creationId xmlns:a16="http://schemas.microsoft.com/office/drawing/2014/main" id="{F0C7BF96-DC9B-8F46-A1CD-DF23ED3B114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04" name="Rectangle 105">
                      <a:extLst>
                        <a:ext uri="{FF2B5EF4-FFF2-40B4-BE49-F238E27FC236}">
                          <a16:creationId xmlns:a16="http://schemas.microsoft.com/office/drawing/2014/main" id="{31A36EA8-D658-AB47-BE82-801AA588F5B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05" name="Rectangle 106">
                      <a:extLst>
                        <a:ext uri="{FF2B5EF4-FFF2-40B4-BE49-F238E27FC236}">
                          <a16:creationId xmlns:a16="http://schemas.microsoft.com/office/drawing/2014/main" id="{5DDEAC47-056C-384C-B89F-5A42C8379AD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06" name="Rectangle 107">
                      <a:extLst>
                        <a:ext uri="{FF2B5EF4-FFF2-40B4-BE49-F238E27FC236}">
                          <a16:creationId xmlns:a16="http://schemas.microsoft.com/office/drawing/2014/main" id="{5FAEA790-B08D-2741-A24E-F6C8966DFA2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07" name="Rectangle 108">
                      <a:extLst>
                        <a:ext uri="{FF2B5EF4-FFF2-40B4-BE49-F238E27FC236}">
                          <a16:creationId xmlns:a16="http://schemas.microsoft.com/office/drawing/2014/main" id="{C8681A97-C9D1-FE48-BB82-818A99CB0B4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08" name="AutoShape 109">
                      <a:extLst>
                        <a:ext uri="{FF2B5EF4-FFF2-40B4-BE49-F238E27FC236}">
                          <a16:creationId xmlns:a16="http://schemas.microsoft.com/office/drawing/2014/main" id="{CFB36D93-5244-FD4C-BD34-FB641007F59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99" name="Picture 110" descr="desktop_computer_stylized_small">
                    <a:extLst>
                      <a:ext uri="{FF2B5EF4-FFF2-40B4-BE49-F238E27FC236}">
                        <a16:creationId xmlns:a16="http://schemas.microsoft.com/office/drawing/2014/main" id="{9B404C1F-048E-7044-BE69-14D8C09F81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00" name="Rectangle 112">
                    <a:extLst>
                      <a:ext uri="{FF2B5EF4-FFF2-40B4-BE49-F238E27FC236}">
                        <a16:creationId xmlns:a16="http://schemas.microsoft.com/office/drawing/2014/main" id="{93620211-30D2-A74F-85D8-3CCB3BB54C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01" name="Freeform 113">
                    <a:extLst>
                      <a:ext uri="{FF2B5EF4-FFF2-40B4-BE49-F238E27FC236}">
                        <a16:creationId xmlns:a16="http://schemas.microsoft.com/office/drawing/2014/main" id="{EAB132C2-BF16-0F4B-B306-8B5A4C1C07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02" name="Picture 115" descr="tv">
                    <a:extLst>
                      <a:ext uri="{FF2B5EF4-FFF2-40B4-BE49-F238E27FC236}">
                        <a16:creationId xmlns:a16="http://schemas.microsoft.com/office/drawing/2014/main" id="{E56F1C09-456F-6945-AACA-76354A8314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CEADDDE2-F07E-2048-90F3-56476774EC97}"/>
                  </a:ext>
                </a:extLst>
              </p:cNvPr>
              <p:cNvCxnSpPr/>
              <p:nvPr/>
            </p:nvCxnSpPr>
            <p:spPr>
              <a:xfrm>
                <a:off x="9334500" y="1147233"/>
                <a:ext cx="0" cy="338667"/>
              </a:xfrm>
              <a:prstGeom prst="line">
                <a:avLst/>
              </a:prstGeom>
              <a:ln w="9525">
                <a:solidFill>
                  <a:srgbClr val="E4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2E6A914D-56E6-6144-8A5D-B26042233D49}"/>
                </a:ext>
              </a:extLst>
            </p:cNvPr>
            <p:cNvCxnSpPr/>
            <p:nvPr/>
          </p:nvCxnSpPr>
          <p:spPr>
            <a:xfrm>
              <a:off x="8428567" y="1151466"/>
              <a:ext cx="0" cy="338667"/>
            </a:xfrm>
            <a:prstGeom prst="line">
              <a:avLst/>
            </a:prstGeom>
            <a:ln w="9525">
              <a:solidFill>
                <a:srgbClr val="E4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EA667DB5-3322-4A46-B5FA-A070FD5DC154}"/>
                </a:ext>
              </a:extLst>
            </p:cNvPr>
            <p:cNvGrpSpPr/>
            <p:nvPr/>
          </p:nvGrpSpPr>
          <p:grpSpPr>
            <a:xfrm>
              <a:off x="8795279" y="1483783"/>
              <a:ext cx="850900" cy="623888"/>
              <a:chOff x="7872413" y="1479550"/>
              <a:chExt cx="850900" cy="623888"/>
            </a:xfrm>
          </p:grpSpPr>
          <p:grpSp>
            <p:nvGrpSpPr>
              <p:cNvPr id="416" name="Group 135">
                <a:extLst>
                  <a:ext uri="{FF2B5EF4-FFF2-40B4-BE49-F238E27FC236}">
                    <a16:creationId xmlns:a16="http://schemas.microsoft.com/office/drawing/2014/main" id="{85DFD946-B194-774B-88CB-2C0D2F0CAA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872413" y="1576388"/>
                <a:ext cx="850900" cy="527050"/>
                <a:chOff x="-490" y="1664"/>
                <a:chExt cx="1429" cy="842"/>
              </a:xfrm>
            </p:grpSpPr>
            <p:sp>
              <p:nvSpPr>
                <p:cNvPr id="418" name="AutoShape 136">
                  <a:extLst>
                    <a:ext uri="{FF2B5EF4-FFF2-40B4-BE49-F238E27FC236}">
                      <a16:creationId xmlns:a16="http://schemas.microsoft.com/office/drawing/2014/main" id="{F297B945-74B3-CB4B-878C-7C02A4889F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90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19" name="Group 137">
                  <a:extLst>
                    <a:ext uri="{FF2B5EF4-FFF2-40B4-BE49-F238E27FC236}">
                      <a16:creationId xmlns:a16="http://schemas.microsoft.com/office/drawing/2014/main" id="{E4CF7180-96A2-CD40-B8A0-45AE98BA1F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420" name="Rectangle 138">
                    <a:extLst>
                      <a:ext uri="{FF2B5EF4-FFF2-40B4-BE49-F238E27FC236}">
                        <a16:creationId xmlns:a16="http://schemas.microsoft.com/office/drawing/2014/main" id="{E728FEDA-C496-A141-8FEA-14AAB825DF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21" name="Line 7">
                    <a:extLst>
                      <a:ext uri="{FF2B5EF4-FFF2-40B4-BE49-F238E27FC236}">
                        <a16:creationId xmlns:a16="http://schemas.microsoft.com/office/drawing/2014/main" id="{94947D33-1E0B-FE40-8CAB-CBBDC0D6E22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6" cy="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22" name="Group 140">
                    <a:extLst>
                      <a:ext uri="{FF2B5EF4-FFF2-40B4-BE49-F238E27FC236}">
                        <a16:creationId xmlns:a16="http://schemas.microsoft.com/office/drawing/2014/main" id="{394E883E-EC3D-5D4A-AEA2-4725F7F2DBF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427" name="Rectangle 141">
                      <a:extLst>
                        <a:ext uri="{FF2B5EF4-FFF2-40B4-BE49-F238E27FC236}">
                          <a16:creationId xmlns:a16="http://schemas.microsoft.com/office/drawing/2014/main" id="{448655B1-0992-6F4B-815F-913E06606CB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28" name="Rectangle 142">
                      <a:extLst>
                        <a:ext uri="{FF2B5EF4-FFF2-40B4-BE49-F238E27FC236}">
                          <a16:creationId xmlns:a16="http://schemas.microsoft.com/office/drawing/2014/main" id="{968409F2-F7DA-2446-B315-0CF4D05EAD1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29" name="Rectangle 143">
                      <a:extLst>
                        <a:ext uri="{FF2B5EF4-FFF2-40B4-BE49-F238E27FC236}">
                          <a16:creationId xmlns:a16="http://schemas.microsoft.com/office/drawing/2014/main" id="{0362FF3B-ADD9-5744-8ACA-3EFADB83225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30" name="Rectangle 144">
                      <a:extLst>
                        <a:ext uri="{FF2B5EF4-FFF2-40B4-BE49-F238E27FC236}">
                          <a16:creationId xmlns:a16="http://schemas.microsoft.com/office/drawing/2014/main" id="{C40AA11A-DFD4-8F42-897F-82FED599B22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31" name="Rectangle 145">
                      <a:extLst>
                        <a:ext uri="{FF2B5EF4-FFF2-40B4-BE49-F238E27FC236}">
                          <a16:creationId xmlns:a16="http://schemas.microsoft.com/office/drawing/2014/main" id="{8A810F1B-6E62-5742-8139-F7E89D3E1CE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32" name="AutoShape 146">
                      <a:extLst>
                        <a:ext uri="{FF2B5EF4-FFF2-40B4-BE49-F238E27FC236}">
                          <a16:creationId xmlns:a16="http://schemas.microsoft.com/office/drawing/2014/main" id="{F9E0BEC6-A98D-274B-80FC-89A04433923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423" name="Picture 147" descr="desktop_computer_stylized_small">
                    <a:extLst>
                      <a:ext uri="{FF2B5EF4-FFF2-40B4-BE49-F238E27FC236}">
                        <a16:creationId xmlns:a16="http://schemas.microsoft.com/office/drawing/2014/main" id="{0A91A55F-2043-9E4B-99F9-AFA78F5A81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24" name="Rectangle 148">
                    <a:extLst>
                      <a:ext uri="{FF2B5EF4-FFF2-40B4-BE49-F238E27FC236}">
                        <a16:creationId xmlns:a16="http://schemas.microsoft.com/office/drawing/2014/main" id="{F8AF0B05-119A-0146-852E-B3BD3225EC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25" name="Freeform 149">
                    <a:extLst>
                      <a:ext uri="{FF2B5EF4-FFF2-40B4-BE49-F238E27FC236}">
                        <a16:creationId xmlns:a16="http://schemas.microsoft.com/office/drawing/2014/main" id="{AB1B2319-3B1A-4844-AE46-5CB41DCFDC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26" name="Picture 151" descr="tv">
                    <a:extLst>
                      <a:ext uri="{FF2B5EF4-FFF2-40B4-BE49-F238E27FC236}">
                        <a16:creationId xmlns:a16="http://schemas.microsoft.com/office/drawing/2014/main" id="{FBF03B14-5AED-7E49-8E18-C9D52DD066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417" name="Freeform 209">
                <a:extLst>
                  <a:ext uri="{FF2B5EF4-FFF2-40B4-BE49-F238E27FC236}">
                    <a16:creationId xmlns:a16="http://schemas.microsoft.com/office/drawing/2014/main" id="{0B7484A0-57B4-9D4F-88D9-C1C31B000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3925" y="1479550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33" name="Text Box 204">
              <a:extLst>
                <a:ext uri="{FF2B5EF4-FFF2-40B4-BE49-F238E27FC236}">
                  <a16:creationId xmlns:a16="http://schemas.microsoft.com/office/drawing/2014/main" id="{3C38ADF6-8694-1144-9C3F-327CA8736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44075" y="1341438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C961594-1C73-D12E-5321-88F2AB06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0465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kern="0" dirty="0">
                <a:solidFill>
                  <a:srgbClr val="DA2B66"/>
                </a:solidFill>
                <a:latin typeface="+mj-lt"/>
                <a:ea typeface="ＭＳ Ｐゴシック" charset="0"/>
              </a:rPr>
              <a:t>K</a:t>
            </a:r>
            <a:r>
              <a:rPr lang="vi" sz="4000" kern="0" dirty="0">
                <a:solidFill>
                  <a:srgbClr val="DA2B66"/>
                </a:solidFill>
                <a:latin typeface="+mj-lt"/>
                <a:ea typeface="ＭＳ Ｐゴシック" charset="0"/>
              </a:rPr>
              <a:t>ết nối</a:t>
            </a:r>
            <a:r>
              <a:rPr lang="en-SG" sz="4000" kern="0" dirty="0">
                <a:solidFill>
                  <a:srgbClr val="DA2B66"/>
                </a:solidFill>
                <a:latin typeface="+mj-lt"/>
                <a:ea typeface="ＭＳ Ｐゴシック" charset="0"/>
              </a:rPr>
              <a:t> </a:t>
            </a:r>
            <a:r>
              <a:rPr lang="en-SG" sz="4000" kern="0" dirty="0" err="1">
                <a:solidFill>
                  <a:srgbClr val="DA2B66"/>
                </a:solidFill>
                <a:latin typeface="+mj-lt"/>
                <a:ea typeface="ＭＳ Ｐゴシック" charset="0"/>
              </a:rPr>
              <a:t>nhiều</a:t>
            </a:r>
            <a:r>
              <a:rPr lang="en-SG" sz="4000" kern="0" dirty="0">
                <a:solidFill>
                  <a:srgbClr val="DA2B66"/>
                </a:solidFill>
                <a:latin typeface="+mj-lt"/>
                <a:ea typeface="ＭＳ Ｐゴシック" charset="0"/>
              </a:rPr>
              <a:t> Switch</a:t>
            </a:r>
            <a:r>
              <a:rPr lang="vi" sz="4000" kern="0" dirty="0">
                <a:solidFill>
                  <a:srgbClr val="DA2B66"/>
                </a:solidFill>
                <a:latin typeface="+mj-lt"/>
                <a:ea typeface="ＭＳ Ｐゴシック" charset="0"/>
              </a:rPr>
              <a:t> </a:t>
            </a:r>
            <a:endParaRPr lang="en-US" sz="4000" dirty="0">
              <a:solidFill>
                <a:srgbClr val="DA2B66"/>
              </a:solidFill>
              <a:latin typeface="+mj-lt"/>
            </a:endParaRPr>
          </a:p>
        </p:txBody>
      </p:sp>
      <p:sp>
        <p:nvSpPr>
          <p:cNvPr id="170" name="Rectangle 6">
            <a:extLst>
              <a:ext uri="{FF2B5EF4-FFF2-40B4-BE49-F238E27FC236}">
                <a16:creationId xmlns:a16="http://schemas.microsoft.com/office/drawing/2014/main" id="{D00993B5-4690-E140-B05C-69E88A020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264" y="1335790"/>
            <a:ext cx="7881938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None/>
              <a:tabLst/>
              <a:defRPr/>
            </a:pPr>
            <a:r>
              <a:rPr kumimoji="0" lang="en-SG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Các Switch</a:t>
            </a:r>
            <a:r>
              <a:rPr kumimoji="0" lang="vi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 tự học có thể được kết nối với nhau:</a:t>
            </a:r>
          </a:p>
        </p:txBody>
      </p:sp>
      <p:sp>
        <p:nvSpPr>
          <p:cNvPr id="171" name="Rectangle 70">
            <a:extLst>
              <a:ext uri="{FF2B5EF4-FFF2-40B4-BE49-F238E27FC236}">
                <a16:creationId xmlns:a16="http://schemas.microsoft.com/office/drawing/2014/main" id="{4FA79001-8106-D44D-B7AE-1DA5FDFFA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308" y="4550478"/>
            <a:ext cx="10746932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460375" marR="0" lvl="0" indent="-3968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Tx/>
              <a:buNone/>
              <a:tabLst/>
              <a:defRPr/>
            </a:pPr>
            <a:r>
              <a:rPr kumimoji="0" lang="vi" sz="2800" b="0" i="1" u="sng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Hỏi:</a:t>
            </a:r>
            <a:r>
              <a:rPr kumimoji="0" lang="vi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gửi từ A đến G - làm thế nào để S </a:t>
            </a:r>
            <a:r>
              <a:rPr kumimoji="0" lang="vi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1 </a:t>
            </a:r>
            <a:r>
              <a:rPr kumimoji="0" lang="vi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biết chuyển tiếp </a:t>
            </a: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frame</a:t>
            </a:r>
            <a:r>
              <a:rPr kumimoji="0" lang="vi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 đến G thông qua S </a:t>
            </a:r>
            <a:r>
              <a:rPr kumimoji="0" lang="vi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4 </a:t>
            </a:r>
            <a:r>
              <a:rPr kumimoji="0" lang="vi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và S </a:t>
            </a:r>
            <a:r>
              <a:rPr kumimoji="0" lang="vi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3 </a:t>
            </a:r>
            <a:r>
              <a:rPr kumimoji="0" lang="vi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?</a:t>
            </a:r>
          </a:p>
          <a:p>
            <a:pPr marL="457200" marR="0" lvl="0" indent="-2873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SG" sz="2800" b="0" i="1" u="sng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Trả lời</a:t>
            </a:r>
            <a:r>
              <a:rPr kumimoji="0" lang="vi" sz="2800" b="0" i="1" u="sng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:</a:t>
            </a:r>
            <a:r>
              <a:rPr kumimoji="0" lang="vi" sz="2800" b="0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tự học! (hoạt động giống hệt như trong trường hợp một </a:t>
            </a:r>
            <a:r>
              <a:rPr kumimoji="0" lang="en-SG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Switch</a:t>
            </a:r>
            <a:r>
              <a:rPr kumimoji="0" lang="vi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!)</a:t>
            </a:r>
          </a:p>
        </p:txBody>
      </p:sp>
      <p:grpSp>
        <p:nvGrpSpPr>
          <p:cNvPr id="172" name="Group 1">
            <a:extLst>
              <a:ext uri="{FF2B5EF4-FFF2-40B4-BE49-F238E27FC236}">
                <a16:creationId xmlns:a16="http://schemas.microsoft.com/office/drawing/2014/main" id="{6ACB2ECE-A6EE-2F42-BFE2-A88609E9FC4C}"/>
              </a:ext>
            </a:extLst>
          </p:cNvPr>
          <p:cNvGrpSpPr>
            <a:grpSpLocks/>
          </p:cNvGrpSpPr>
          <p:nvPr/>
        </p:nvGrpSpPr>
        <p:grpSpPr bwMode="auto">
          <a:xfrm>
            <a:off x="2517827" y="2654612"/>
            <a:ext cx="2005135" cy="1358900"/>
            <a:chOff x="958850" y="2444750"/>
            <a:chExt cx="2005665" cy="1358710"/>
          </a:xfrm>
        </p:grpSpPr>
        <p:sp>
          <p:nvSpPr>
            <p:cNvPr id="173" name="Line 20">
              <a:extLst>
                <a:ext uri="{FF2B5EF4-FFF2-40B4-BE49-F238E27FC236}">
                  <a16:creationId xmlns:a16="http://schemas.microsoft.com/office/drawing/2014/main" id="{A3FD6BE2-2CD4-6143-B6C7-1587A108B7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2903" y="3030456"/>
              <a:ext cx="55577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20" name="Line 21">
              <a:extLst>
                <a:ext uri="{FF2B5EF4-FFF2-40B4-BE49-F238E27FC236}">
                  <a16:creationId xmlns:a16="http://schemas.microsoft.com/office/drawing/2014/main" id="{3DA59D3F-F827-094B-A805-1A54870E11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355" y="3078074"/>
              <a:ext cx="271534" cy="314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32" name="Line 22">
              <a:extLst>
                <a:ext uri="{FF2B5EF4-FFF2-40B4-BE49-F238E27FC236}">
                  <a16:creationId xmlns:a16="http://schemas.microsoft.com/office/drawing/2014/main" id="{2168E2D5-CF45-3B47-AB69-F33DF11C9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9566" y="3106645"/>
              <a:ext cx="73044" cy="2952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82" name="Text Box 64">
              <a:extLst>
                <a:ext uri="{FF2B5EF4-FFF2-40B4-BE49-F238E27FC236}">
                  <a16:creationId xmlns:a16="http://schemas.microsoft.com/office/drawing/2014/main" id="{0105097B-F91D-A240-ACB8-B8FE8F879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8850" y="2844744"/>
              <a:ext cx="317800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</a:t>
              </a:r>
              <a:endParaRPr kumimoji="0" lang="vi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83" name="Text Box 65">
              <a:extLst>
                <a:ext uri="{FF2B5EF4-FFF2-40B4-BE49-F238E27FC236}">
                  <a16:creationId xmlns:a16="http://schemas.microsoft.com/office/drawing/2014/main" id="{1C6222BA-8E34-C046-9685-A8AA4450E8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8232" y="3306642"/>
              <a:ext cx="309782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B</a:t>
              </a:r>
              <a:endParaRPr kumimoji="0" lang="vi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84" name="Text Box 73">
              <a:extLst>
                <a:ext uri="{FF2B5EF4-FFF2-40B4-BE49-F238E27FC236}">
                  <a16:creationId xmlns:a16="http://schemas.microsoft.com/office/drawing/2014/main" id="{54488D61-5701-C14F-AE1F-1F70DE4CE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548" y="2444750"/>
              <a:ext cx="369109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S </a:t>
              </a:r>
              <a:r>
                <a:rPr kumimoji="0" lang="vi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285" name="Text Box 66">
              <a:extLst>
                <a:ext uri="{FF2B5EF4-FFF2-40B4-BE49-F238E27FC236}">
                  <a16:creationId xmlns:a16="http://schemas.microsoft.com/office/drawing/2014/main" id="{1CC25A49-338C-1F44-9BAE-7CAED2A9AD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6336" y="3298706"/>
              <a:ext cx="308179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C</a:t>
              </a:r>
            </a:p>
          </p:txBody>
        </p:sp>
        <p:grpSp>
          <p:nvGrpSpPr>
            <p:cNvPr id="286" name="Group 44">
              <a:extLst>
                <a:ext uri="{FF2B5EF4-FFF2-40B4-BE49-F238E27FC236}">
                  <a16:creationId xmlns:a16="http://schemas.microsoft.com/office/drawing/2014/main" id="{202C5460-F11A-2D44-9706-A94732DA78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7760" y="2834640"/>
              <a:ext cx="568960" cy="481140"/>
              <a:chOff x="-44" y="1473"/>
              <a:chExt cx="981" cy="1105"/>
            </a:xfrm>
          </p:grpSpPr>
          <p:pic>
            <p:nvPicPr>
              <p:cNvPr id="294" name="Picture 45" descr="desktop_computer_stylized_medium">
                <a:extLst>
                  <a:ext uri="{FF2B5EF4-FFF2-40B4-BE49-F238E27FC236}">
                    <a16:creationId xmlns:a16="http://schemas.microsoft.com/office/drawing/2014/main" id="{7120F0F2-50A9-3C4D-910D-4BB9142A02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5" name="Freeform 46">
                <a:extLst>
                  <a:ext uri="{FF2B5EF4-FFF2-40B4-BE49-F238E27FC236}">
                    <a16:creationId xmlns:a16="http://schemas.microsoft.com/office/drawing/2014/main" id="{C9BEE683-FE6F-D043-B338-7EB0184590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87" name="Group 44">
              <a:extLst>
                <a:ext uri="{FF2B5EF4-FFF2-40B4-BE49-F238E27FC236}">
                  <a16:creationId xmlns:a16="http://schemas.microsoft.com/office/drawing/2014/main" id="{A92DFDE4-2038-4B47-B1BF-86DCDC0024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4160" y="3291840"/>
              <a:ext cx="568960" cy="481140"/>
              <a:chOff x="-44" y="1473"/>
              <a:chExt cx="981" cy="1105"/>
            </a:xfrm>
          </p:grpSpPr>
          <p:pic>
            <p:nvPicPr>
              <p:cNvPr id="292" name="Picture 45" descr="desktop_computer_stylized_medium">
                <a:extLst>
                  <a:ext uri="{FF2B5EF4-FFF2-40B4-BE49-F238E27FC236}">
                    <a16:creationId xmlns:a16="http://schemas.microsoft.com/office/drawing/2014/main" id="{E569455D-4E55-0044-83EF-B08B7B4ED4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3" name="Freeform 46">
                <a:extLst>
                  <a:ext uri="{FF2B5EF4-FFF2-40B4-BE49-F238E27FC236}">
                    <a16:creationId xmlns:a16="http://schemas.microsoft.com/office/drawing/2014/main" id="{306E34CC-1F03-244B-B814-D6B9650DD43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288" name="Group 44">
              <a:extLst>
                <a:ext uri="{FF2B5EF4-FFF2-40B4-BE49-F238E27FC236}">
                  <a16:creationId xmlns:a16="http://schemas.microsoft.com/office/drawing/2014/main" id="{48CCA417-6C89-B64D-98DA-51EE4AF3DD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2480" y="3322320"/>
              <a:ext cx="568960" cy="481140"/>
              <a:chOff x="-44" y="1473"/>
              <a:chExt cx="981" cy="1105"/>
            </a:xfrm>
          </p:grpSpPr>
          <p:pic>
            <p:nvPicPr>
              <p:cNvPr id="290" name="Picture 45" descr="desktop_computer_stylized_medium">
                <a:extLst>
                  <a:ext uri="{FF2B5EF4-FFF2-40B4-BE49-F238E27FC236}">
                    <a16:creationId xmlns:a16="http://schemas.microsoft.com/office/drawing/2014/main" id="{074846CF-8FFE-1E48-8A24-4F106758ED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46">
                <a:extLst>
                  <a:ext uri="{FF2B5EF4-FFF2-40B4-BE49-F238E27FC236}">
                    <a16:creationId xmlns:a16="http://schemas.microsoft.com/office/drawing/2014/main" id="{7DA76408-C614-1A41-A0F3-713C04FAF6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289" name="Picture 3">
              <a:extLst>
                <a:ext uri="{FF2B5EF4-FFF2-40B4-BE49-F238E27FC236}">
                  <a16:creationId xmlns:a16="http://schemas.microsoft.com/office/drawing/2014/main" id="{8CEF6460-C3D7-8046-8A73-96F0A807C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817" y="2879664"/>
              <a:ext cx="678041" cy="299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77404B8-E1BB-474B-A99A-C610AFAFCB65}"/>
              </a:ext>
            </a:extLst>
          </p:cNvPr>
          <p:cNvGrpSpPr/>
          <p:nvPr/>
        </p:nvGrpSpPr>
        <p:grpSpPr>
          <a:xfrm>
            <a:off x="3950752" y="2194237"/>
            <a:ext cx="4849298" cy="2044145"/>
            <a:chOff x="3950752" y="2194237"/>
            <a:chExt cx="4849298" cy="2044145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250CAC08-1B66-E940-BD6A-FDFBCA415B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0752" y="2194237"/>
              <a:ext cx="4849298" cy="2044145"/>
              <a:chOff x="2379663" y="1984375"/>
              <a:chExt cx="4848848" cy="2043590"/>
            </a:xfrm>
          </p:grpSpPr>
          <p:sp>
            <p:nvSpPr>
              <p:cNvPr id="297" name="Line 23">
                <a:extLst>
                  <a:ext uri="{FF2B5EF4-FFF2-40B4-BE49-F238E27FC236}">
                    <a16:creationId xmlns:a16="http://schemas.microsoft.com/office/drawing/2014/main" id="{49AAAEFF-FE53-5C4F-9879-CAE69B40D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35258" y="3068344"/>
                <a:ext cx="346043" cy="21584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98" name="Line 24">
                <a:extLst>
                  <a:ext uri="{FF2B5EF4-FFF2-40B4-BE49-F238E27FC236}">
                    <a16:creationId xmlns:a16="http://schemas.microsoft.com/office/drawing/2014/main" id="{DD18F58C-CBA1-334F-87D1-D27087E0A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9554" y="3087389"/>
                <a:ext cx="125401" cy="58721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99" name="Line 25">
                <a:extLst>
                  <a:ext uri="{FF2B5EF4-FFF2-40B4-BE49-F238E27FC236}">
                    <a16:creationId xmlns:a16="http://schemas.microsoft.com/office/drawing/2014/main" id="{0810A11B-6CE3-4B4A-892A-D88467FF0C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4326" y="3030254"/>
                <a:ext cx="230167" cy="36185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0" name="Line 26">
                <a:extLst>
                  <a:ext uri="{FF2B5EF4-FFF2-40B4-BE49-F238E27FC236}">
                    <a16:creationId xmlns:a16="http://schemas.microsoft.com/office/drawing/2014/main" id="{D3BCC038-234F-EE40-8E10-0F7AEA907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2145" y="3106433"/>
                <a:ext cx="428585" cy="24440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1" name="Line 27">
                <a:extLst>
                  <a:ext uri="{FF2B5EF4-FFF2-40B4-BE49-F238E27FC236}">
                    <a16:creationId xmlns:a16="http://schemas.microsoft.com/office/drawing/2014/main" id="{CAF3C678-3D9A-294A-92F0-F6754B9063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35335" y="3077866"/>
                <a:ext cx="9524" cy="4697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2" name="Line 35">
                <a:extLst>
                  <a:ext uri="{FF2B5EF4-FFF2-40B4-BE49-F238E27FC236}">
                    <a16:creationId xmlns:a16="http://schemas.microsoft.com/office/drawing/2014/main" id="{35D390D2-019E-0B44-9120-1A7C03C987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79663" y="2355749"/>
                <a:ext cx="1517509" cy="5364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3" name="Line 36">
                <a:extLst>
                  <a:ext uri="{FF2B5EF4-FFF2-40B4-BE49-F238E27FC236}">
                    <a16:creationId xmlns:a16="http://schemas.microsoft.com/office/drawing/2014/main" id="{07E72922-2BC5-824E-B2F0-2A0C9BBF13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0356" y="2322421"/>
                <a:ext cx="0" cy="5999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4" name="Line 37">
                <a:extLst>
                  <a:ext uri="{FF2B5EF4-FFF2-40B4-BE49-F238E27FC236}">
                    <a16:creationId xmlns:a16="http://schemas.microsoft.com/office/drawing/2014/main" id="{EB84757E-562A-C946-8296-30C62384C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49571" y="2306551"/>
                <a:ext cx="1406394" cy="68402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5" name="Line 63">
                <a:extLst>
                  <a:ext uri="{FF2B5EF4-FFF2-40B4-BE49-F238E27FC236}">
                    <a16:creationId xmlns:a16="http://schemas.microsoft.com/office/drawing/2014/main" id="{CBB1E0F6-DA9A-234C-8F78-2F42A9BA4E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1539" y="3131826"/>
                <a:ext cx="285723" cy="15870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6" name="Text Box 67">
                <a:extLst>
                  <a:ext uri="{FF2B5EF4-FFF2-40B4-BE49-F238E27FC236}">
                    <a16:creationId xmlns:a16="http://schemas.microsoft.com/office/drawing/2014/main" id="{65DA7922-1FE3-A54E-B585-6D332125E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20973" y="3222289"/>
                <a:ext cx="327304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D</a:t>
                </a:r>
                <a:endPara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07" name="Text Box 68">
                <a:extLst>
                  <a:ext uri="{FF2B5EF4-FFF2-40B4-BE49-F238E27FC236}">
                    <a16:creationId xmlns:a16="http://schemas.microsoft.com/office/drawing/2014/main" id="{3343D53D-3E0E-2A4D-A833-D3A2A9F3B7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4004" y="3658733"/>
                <a:ext cx="29684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E</a:t>
                </a:r>
                <a:endPara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08" name="Text Box 69">
                <a:extLst>
                  <a:ext uri="{FF2B5EF4-FFF2-40B4-BE49-F238E27FC236}">
                    <a16:creationId xmlns:a16="http://schemas.microsoft.com/office/drawing/2014/main" id="{0A60F714-DC84-1843-A5C5-D915B65F12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7035" y="3057234"/>
                <a:ext cx="290437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Arial" charset="0"/>
                  </a:rPr>
                  <a:t>F</a:t>
                </a:r>
              </a:p>
            </p:txBody>
          </p:sp>
          <p:sp>
            <p:nvSpPr>
              <p:cNvPr id="309" name="Text Box 74">
                <a:extLst>
                  <a:ext uri="{FF2B5EF4-FFF2-40B4-BE49-F238E27FC236}">
                    <a16:creationId xmlns:a16="http://schemas.microsoft.com/office/drawing/2014/main" id="{D0CA346A-C9B0-5B42-8D05-2411A6B2DB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267" y="2768387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Arial" charset="0"/>
                  </a:rPr>
                  <a:t>S2 </a:t>
                </a:r>
                <a:r>
                  <a:rPr kumimoji="0" lang="vi" sz="1800" b="0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Arial" charset="0"/>
                  </a:rPr>
                  <a:t>_</a:t>
                </a:r>
              </a:p>
            </p:txBody>
          </p:sp>
          <p:sp>
            <p:nvSpPr>
              <p:cNvPr id="310" name="Text Box 75">
                <a:extLst>
                  <a:ext uri="{FF2B5EF4-FFF2-40B4-BE49-F238E27FC236}">
                    <a16:creationId xmlns:a16="http://schemas.microsoft.com/office/drawing/2014/main" id="{F0F5C6E8-D75A-DE41-9CA5-225DDACA8B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5290" y="1984375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Arial" charset="0"/>
                  </a:rPr>
                  <a:t>S4 </a:t>
                </a:r>
                <a:r>
                  <a:rPr kumimoji="0" lang="vi" sz="1800" b="0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Arial" charset="0"/>
                  </a:rPr>
                  <a:t>_</a:t>
                </a:r>
              </a:p>
            </p:txBody>
          </p:sp>
          <p:sp>
            <p:nvSpPr>
              <p:cNvPr id="311" name="Text Box 76">
                <a:extLst>
                  <a:ext uri="{FF2B5EF4-FFF2-40B4-BE49-F238E27FC236}">
                    <a16:creationId xmlns:a16="http://schemas.microsoft.com/office/drawing/2014/main" id="{70567B04-06CD-C745-BE8D-1EA39B3A8F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09938" y="2570004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Arial" charset="0"/>
                  </a:rPr>
                  <a:t>S3 </a:t>
                </a:r>
                <a:r>
                  <a:rPr kumimoji="0" lang="vi" sz="1800" b="0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Arial" charset="0"/>
                  </a:rPr>
                  <a:t>_</a:t>
                </a:r>
              </a:p>
            </p:txBody>
          </p:sp>
          <p:sp>
            <p:nvSpPr>
              <p:cNvPr id="312" name="Text Box 78">
                <a:extLst>
                  <a:ext uri="{FF2B5EF4-FFF2-40B4-BE49-F238E27FC236}">
                    <a16:creationId xmlns:a16="http://schemas.microsoft.com/office/drawing/2014/main" id="{92C2CEEA-E74F-CD4F-9E93-4106B97116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0104" y="3541290"/>
                <a:ext cx="328905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Arial" charset="0"/>
                  </a:rPr>
                  <a:t>h</a:t>
                </a:r>
              </a:p>
            </p:txBody>
          </p:sp>
          <p:sp>
            <p:nvSpPr>
              <p:cNvPr id="313" name="Text Box 79">
                <a:extLst>
                  <a:ext uri="{FF2B5EF4-FFF2-40B4-BE49-F238E27FC236}">
                    <a16:creationId xmlns:a16="http://schemas.microsoft.com/office/drawing/2014/main" id="{767F8C52-0473-094B-81C9-B0074DCAC8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86160" y="3179439"/>
                <a:ext cx="242351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I</a:t>
                </a:r>
                <a:endPara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14" name="Text Box 80">
                <a:extLst>
                  <a:ext uri="{FF2B5EF4-FFF2-40B4-BE49-F238E27FC236}">
                    <a16:creationId xmlns:a16="http://schemas.microsoft.com/office/drawing/2014/main" id="{AD433860-39B4-F94C-97D1-8ED2BC51F0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3560" y="3595251"/>
                <a:ext cx="330509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G</a:t>
                </a:r>
                <a:endPara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endParaRPr>
              </a:p>
            </p:txBody>
          </p:sp>
          <p:pic>
            <p:nvPicPr>
              <p:cNvPr id="315" name="Picture 3">
                <a:extLst>
                  <a:ext uri="{FF2B5EF4-FFF2-40B4-BE49-F238E27FC236}">
                    <a16:creationId xmlns:a16="http://schemas.microsoft.com/office/drawing/2014/main" id="{14EE1F48-9E60-234B-9CCF-63F7C147B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3899" y="2930268"/>
                <a:ext cx="677799" cy="2999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16" name="Group 44">
                <a:extLst>
                  <a:ext uri="{FF2B5EF4-FFF2-40B4-BE49-F238E27FC236}">
                    <a16:creationId xmlns:a16="http://schemas.microsoft.com/office/drawing/2014/main" id="{843B54DD-D810-6746-9846-37B2CA4C41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39440" y="3180080"/>
                <a:ext cx="568960" cy="481140"/>
                <a:chOff x="-44" y="1473"/>
                <a:chExt cx="981" cy="1105"/>
              </a:xfrm>
            </p:grpSpPr>
            <p:pic>
              <p:nvPicPr>
                <p:cNvPr id="334" name="Picture 45" descr="desktop_computer_stylized_medium">
                  <a:extLst>
                    <a:ext uri="{FF2B5EF4-FFF2-40B4-BE49-F238E27FC236}">
                      <a16:creationId xmlns:a16="http://schemas.microsoft.com/office/drawing/2014/main" id="{3D52FA82-0F33-BF48-BE19-E000988EA1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5" name="Freeform 46">
                  <a:extLst>
                    <a:ext uri="{FF2B5EF4-FFF2-40B4-BE49-F238E27FC236}">
                      <a16:creationId xmlns:a16="http://schemas.microsoft.com/office/drawing/2014/main" id="{2C894004-AB5E-DE41-B89A-F88D90E6D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7" name="Group 44">
                <a:extLst>
                  <a:ext uri="{FF2B5EF4-FFF2-40B4-BE49-F238E27FC236}">
                    <a16:creationId xmlns:a16="http://schemas.microsoft.com/office/drawing/2014/main" id="{B697333C-8F88-6F49-AA8F-4C9781CC4A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6320" y="3525520"/>
                <a:ext cx="568960" cy="481140"/>
                <a:chOff x="-44" y="1473"/>
                <a:chExt cx="981" cy="1105"/>
              </a:xfrm>
            </p:grpSpPr>
            <p:pic>
              <p:nvPicPr>
                <p:cNvPr id="332" name="Picture 45" descr="desktop_computer_stylized_medium">
                  <a:extLst>
                    <a:ext uri="{FF2B5EF4-FFF2-40B4-BE49-F238E27FC236}">
                      <a16:creationId xmlns:a16="http://schemas.microsoft.com/office/drawing/2014/main" id="{5D4339C7-D62D-5C40-8498-60F25F7FD1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3" name="Freeform 46">
                  <a:extLst>
                    <a:ext uri="{FF2B5EF4-FFF2-40B4-BE49-F238E27FC236}">
                      <a16:creationId xmlns:a16="http://schemas.microsoft.com/office/drawing/2014/main" id="{B5C6667F-C532-F44B-B08E-ED6763A83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8" name="Group 44">
                <a:extLst>
                  <a:ext uri="{FF2B5EF4-FFF2-40B4-BE49-F238E27FC236}">
                    <a16:creationId xmlns:a16="http://schemas.microsoft.com/office/drawing/2014/main" id="{2B5BB1C4-0E8F-B54A-9FC0-4F56ED5ECB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5120" y="3281680"/>
                <a:ext cx="568960" cy="481140"/>
                <a:chOff x="-44" y="1473"/>
                <a:chExt cx="981" cy="1105"/>
              </a:xfrm>
            </p:grpSpPr>
            <p:pic>
              <p:nvPicPr>
                <p:cNvPr id="330" name="Picture 45" descr="desktop_computer_stylized_medium">
                  <a:extLst>
                    <a:ext uri="{FF2B5EF4-FFF2-40B4-BE49-F238E27FC236}">
                      <a16:creationId xmlns:a16="http://schemas.microsoft.com/office/drawing/2014/main" id="{A8C81D48-C92D-CB48-8DCD-645F4CADBD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1" name="Freeform 46">
                  <a:extLst>
                    <a:ext uri="{FF2B5EF4-FFF2-40B4-BE49-F238E27FC236}">
                      <a16:creationId xmlns:a16="http://schemas.microsoft.com/office/drawing/2014/main" id="{9B794396-471F-E040-88AC-B51C16761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E0884B22-EEAE-D248-A754-2308A9D242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9520" y="3261360"/>
                <a:ext cx="568960" cy="481140"/>
                <a:chOff x="-44" y="1473"/>
                <a:chExt cx="981" cy="1105"/>
              </a:xfrm>
            </p:grpSpPr>
            <p:pic>
              <p:nvPicPr>
                <p:cNvPr id="328" name="Picture 45" descr="desktop_computer_stylized_medium">
                  <a:extLst>
                    <a:ext uri="{FF2B5EF4-FFF2-40B4-BE49-F238E27FC236}">
                      <a16:creationId xmlns:a16="http://schemas.microsoft.com/office/drawing/2014/main" id="{71042587-5DB5-414E-BCB6-1C166E167C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9" name="Freeform 46">
                  <a:extLst>
                    <a:ext uri="{FF2B5EF4-FFF2-40B4-BE49-F238E27FC236}">
                      <a16:creationId xmlns:a16="http://schemas.microsoft.com/office/drawing/2014/main" id="{8C2EA73F-6D60-594A-AE51-D16A3EA7E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0" name="Group 44">
                <a:extLst>
                  <a:ext uri="{FF2B5EF4-FFF2-40B4-BE49-F238E27FC236}">
                    <a16:creationId xmlns:a16="http://schemas.microsoft.com/office/drawing/2014/main" id="{A0D7C560-9874-664B-BBED-733D586AA0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8000" y="3434080"/>
                <a:ext cx="568960" cy="481140"/>
                <a:chOff x="-44" y="1473"/>
                <a:chExt cx="981" cy="1105"/>
              </a:xfrm>
            </p:grpSpPr>
            <p:pic>
              <p:nvPicPr>
                <p:cNvPr id="326" name="Picture 45" descr="desktop_computer_stylized_medium">
                  <a:extLst>
                    <a:ext uri="{FF2B5EF4-FFF2-40B4-BE49-F238E27FC236}">
                      <a16:creationId xmlns:a16="http://schemas.microsoft.com/office/drawing/2014/main" id="{650C7B5B-E94A-604C-9410-81943E94DB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7" name="Freeform 46">
                  <a:extLst>
                    <a:ext uri="{FF2B5EF4-FFF2-40B4-BE49-F238E27FC236}">
                      <a16:creationId xmlns:a16="http://schemas.microsoft.com/office/drawing/2014/main" id="{7AA9C5DC-63F6-3F4E-8635-3EE72EAD47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21" name="Group 44">
                <a:extLst>
                  <a:ext uri="{FF2B5EF4-FFF2-40B4-BE49-F238E27FC236}">
                    <a16:creationId xmlns:a16="http://schemas.microsoft.com/office/drawing/2014/main" id="{BCE68852-14F6-9845-8C5C-6CDD723AF6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80480" y="3149600"/>
                <a:ext cx="568960" cy="481140"/>
                <a:chOff x="-44" y="1473"/>
                <a:chExt cx="981" cy="1105"/>
              </a:xfrm>
            </p:grpSpPr>
            <p:pic>
              <p:nvPicPr>
                <p:cNvPr id="324" name="Picture 45" descr="desktop_computer_stylized_medium">
                  <a:extLst>
                    <a:ext uri="{FF2B5EF4-FFF2-40B4-BE49-F238E27FC236}">
                      <a16:creationId xmlns:a16="http://schemas.microsoft.com/office/drawing/2014/main" id="{949A9AE4-491E-BF40-A346-2463B1309F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5" name="Freeform 46">
                  <a:extLst>
                    <a:ext uri="{FF2B5EF4-FFF2-40B4-BE49-F238E27FC236}">
                      <a16:creationId xmlns:a16="http://schemas.microsoft.com/office/drawing/2014/main" id="{87843F82-764B-4044-9508-F2FD38BC18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pic>
            <p:nvPicPr>
              <p:cNvPr id="322" name="Picture 3">
                <a:extLst>
                  <a:ext uri="{FF2B5EF4-FFF2-40B4-BE49-F238E27FC236}">
                    <a16:creationId xmlns:a16="http://schemas.microsoft.com/office/drawing/2014/main" id="{1165B26C-61A1-EA46-8168-13B1A65377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4313" y="2847741"/>
                <a:ext cx="677800" cy="301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23" name="Picture 3">
                <a:extLst>
                  <a:ext uri="{FF2B5EF4-FFF2-40B4-BE49-F238E27FC236}">
                    <a16:creationId xmlns:a16="http://schemas.microsoft.com/office/drawing/2014/main" id="{A24E10B4-3314-8346-B6DA-C6D2CF4D78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4949" y="2116102"/>
                <a:ext cx="676212" cy="301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0D6DB29E-8183-5D4A-A6C1-D8FB12A01668}"/>
                </a:ext>
              </a:extLst>
            </p:cNvPr>
            <p:cNvGrpSpPr/>
            <p:nvPr/>
          </p:nvGrpSpPr>
          <p:grpSpPr>
            <a:xfrm>
              <a:off x="5398824" y="2310984"/>
              <a:ext cx="746763" cy="344773"/>
              <a:chOff x="3668110" y="2448910"/>
              <a:chExt cx="3794234" cy="2165130"/>
            </a:xfrm>
          </p:grpSpPr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02115A91-641C-E845-93FC-31B53FD5B8B9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6" name="Freeform 345">
                <a:extLst>
                  <a:ext uri="{FF2B5EF4-FFF2-40B4-BE49-F238E27FC236}">
                    <a16:creationId xmlns:a16="http://schemas.microsoft.com/office/drawing/2014/main" id="{F1A867AC-0657-BC47-AC4D-010D15AD77FA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CF10FB39-5E1F-B248-9A7A-4C01C4EFD35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id="{6762CBB0-CBF1-DC47-8A14-38F59E1135B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id="{D05CC814-ADCE-AE43-B2BF-2E57EE6D6E9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id="{90D34BF2-9267-B246-BC83-C97A4D97DEE8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id="{1925F9C3-6A09-134C-8318-7290AD8B60A5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E61C4667-123F-A845-BCC0-8455101ACF2F}"/>
                </a:ext>
              </a:extLst>
            </p:cNvPr>
            <p:cNvGrpSpPr/>
            <p:nvPr/>
          </p:nvGrpSpPr>
          <p:grpSpPr>
            <a:xfrm>
              <a:off x="7290083" y="3122951"/>
              <a:ext cx="746763" cy="344773"/>
              <a:chOff x="3668110" y="2448910"/>
              <a:chExt cx="3794234" cy="2165130"/>
            </a:xfrm>
          </p:grpSpPr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7B7E719E-C4A3-4940-BB4F-671C6F1E7357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4" name="Freeform 353">
                <a:extLst>
                  <a:ext uri="{FF2B5EF4-FFF2-40B4-BE49-F238E27FC236}">
                    <a16:creationId xmlns:a16="http://schemas.microsoft.com/office/drawing/2014/main" id="{71CB114A-BFFE-4245-9969-879EF7F16EA8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72121964-7151-184E-B215-6FFAE4FA284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id="{BB494E8E-F2D9-8D4C-8855-005A1DEE03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Freeform 356">
                  <a:extLst>
                    <a:ext uri="{FF2B5EF4-FFF2-40B4-BE49-F238E27FC236}">
                      <a16:creationId xmlns:a16="http://schemas.microsoft.com/office/drawing/2014/main" id="{21953B9A-7B59-5B48-B542-2BE643E43FA0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Freeform 357">
                  <a:extLst>
                    <a:ext uri="{FF2B5EF4-FFF2-40B4-BE49-F238E27FC236}">
                      <a16:creationId xmlns:a16="http://schemas.microsoft.com/office/drawing/2014/main" id="{64E057B3-0410-8944-96E8-A73328F40DF9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Freeform 358">
                  <a:extLst>
                    <a:ext uri="{FF2B5EF4-FFF2-40B4-BE49-F238E27FC236}">
                      <a16:creationId xmlns:a16="http://schemas.microsoft.com/office/drawing/2014/main" id="{4F3BC6AC-6740-644B-B895-210B6ABEA3B6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5C1BDD41-89CC-5142-82E0-31AD1AEA5928}"/>
                </a:ext>
              </a:extLst>
            </p:cNvPr>
            <p:cNvGrpSpPr/>
            <p:nvPr/>
          </p:nvGrpSpPr>
          <p:grpSpPr>
            <a:xfrm>
              <a:off x="5371262" y="3020518"/>
              <a:ext cx="746763" cy="344773"/>
              <a:chOff x="3668110" y="2448910"/>
              <a:chExt cx="3794234" cy="2165130"/>
            </a:xfrm>
          </p:grpSpPr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8CAAD1B8-7EF7-104B-A99C-66500B373B1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2" name="Freeform 361">
                <a:extLst>
                  <a:ext uri="{FF2B5EF4-FFF2-40B4-BE49-F238E27FC236}">
                    <a16:creationId xmlns:a16="http://schemas.microsoft.com/office/drawing/2014/main" id="{C3709934-88FB-7B49-8DD5-B867C648DC4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A129641A-31D4-0744-9BA2-E6B8031E0C7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64" name="Freeform 363">
                  <a:extLst>
                    <a:ext uri="{FF2B5EF4-FFF2-40B4-BE49-F238E27FC236}">
                      <a16:creationId xmlns:a16="http://schemas.microsoft.com/office/drawing/2014/main" id="{AC8F2956-A0C1-9347-A821-CF7760F8BF1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Freeform 364">
                  <a:extLst>
                    <a:ext uri="{FF2B5EF4-FFF2-40B4-BE49-F238E27FC236}">
                      <a16:creationId xmlns:a16="http://schemas.microsoft.com/office/drawing/2014/main" id="{3A2DD6F3-4BB4-7344-8796-936E8627C7EA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Freeform 365">
                  <a:extLst>
                    <a:ext uri="{FF2B5EF4-FFF2-40B4-BE49-F238E27FC236}">
                      <a16:creationId xmlns:a16="http://schemas.microsoft.com/office/drawing/2014/main" id="{1B108877-A9F2-B740-94FB-2FACB13C189C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Freeform 366">
                  <a:extLst>
                    <a:ext uri="{FF2B5EF4-FFF2-40B4-BE49-F238E27FC236}">
                      <a16:creationId xmlns:a16="http://schemas.microsoft.com/office/drawing/2014/main" id="{A4E7367F-EA46-6943-A52D-D2D39663AFD5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E7BFFEF5-1E5A-214E-815E-5352DB1D8B9D}"/>
              </a:ext>
            </a:extLst>
          </p:cNvPr>
          <p:cNvGrpSpPr/>
          <p:nvPr/>
        </p:nvGrpSpPr>
        <p:grpSpPr>
          <a:xfrm>
            <a:off x="3510443" y="3070406"/>
            <a:ext cx="746763" cy="344773"/>
            <a:chOff x="3668110" y="2448910"/>
            <a:chExt cx="3794234" cy="2165130"/>
          </a:xfrm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3882DC2F-B27B-0C40-807D-179D4FF6760D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C45558C7-AA03-9549-BB76-2D627A97AB4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C5245A52-75E9-4F43-901F-B3CDDA16D9AB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340" name="Freeform 339">
                <a:extLst>
                  <a:ext uri="{FF2B5EF4-FFF2-40B4-BE49-F238E27FC236}">
                    <a16:creationId xmlns:a16="http://schemas.microsoft.com/office/drawing/2014/main" id="{5719E44D-592D-2B40-8629-8CAC92FD2898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1" name="Freeform 340">
                <a:extLst>
                  <a:ext uri="{FF2B5EF4-FFF2-40B4-BE49-F238E27FC236}">
                    <a16:creationId xmlns:a16="http://schemas.microsoft.com/office/drawing/2014/main" id="{8F866AE4-8716-1943-A767-116C65DECED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2" name="Freeform 341">
                <a:extLst>
                  <a:ext uri="{FF2B5EF4-FFF2-40B4-BE49-F238E27FC236}">
                    <a16:creationId xmlns:a16="http://schemas.microsoft.com/office/drawing/2014/main" id="{5286B54F-3F16-8E4C-9916-F5AD40E1D77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3" name="Freeform 342">
                <a:extLst>
                  <a:ext uri="{FF2B5EF4-FFF2-40B4-BE49-F238E27FC236}">
                    <a16:creationId xmlns:a16="http://schemas.microsoft.com/office/drawing/2014/main" id="{A4B59C80-FD6E-ED49-8253-93F2FF9267E5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5688C-2479-C831-B814-6EA52669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49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dirty="0">
                <a:latin typeface="+mj-lt"/>
              </a:rPr>
              <a:t>Ví dụ về nhiều </a:t>
            </a:r>
            <a:r>
              <a:rPr lang="en-SG" sz="4000" dirty="0">
                <a:latin typeface="+mj-lt"/>
              </a:rPr>
              <a:t>Switch</a:t>
            </a:r>
            <a:r>
              <a:rPr lang="vi" sz="4000" dirty="0">
                <a:latin typeface="+mj-lt"/>
              </a:rPr>
              <a:t> tự học</a:t>
            </a:r>
            <a:endParaRPr lang="en-US" sz="4000" dirty="0">
              <a:latin typeface="+mj-lt"/>
            </a:endParaRPr>
          </a:p>
        </p:txBody>
      </p:sp>
      <p:sp>
        <p:nvSpPr>
          <p:cNvPr id="99" name="Rectangle 3">
            <a:extLst>
              <a:ext uri="{FF2B5EF4-FFF2-40B4-BE49-F238E27FC236}">
                <a16:creationId xmlns:a16="http://schemas.microsoft.com/office/drawing/2014/main" id="{568450DB-9CD6-EE43-953D-FA5EF552531B}"/>
              </a:ext>
            </a:extLst>
          </p:cNvPr>
          <p:cNvSpPr txBox="1">
            <a:spLocks noChangeArrowheads="1"/>
          </p:cNvSpPr>
          <p:nvPr/>
        </p:nvSpPr>
        <p:spPr>
          <a:xfrm>
            <a:off x="1060528" y="1364678"/>
            <a:ext cx="8743038" cy="808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vi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Giả sử C gửi </a:t>
            </a:r>
            <a:r>
              <a:rPr kumimoji="0" lang="en-SG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</a:t>
            </a:r>
            <a:r>
              <a:rPr kumimoji="0" lang="vi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cho I, </a:t>
            </a:r>
            <a:r>
              <a:rPr kumimoji="0" lang="en-SG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sau đó I</a:t>
            </a:r>
            <a:r>
              <a:rPr kumimoji="0" lang="vi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trả lời C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B511F9CE-E792-7F49-809B-1ABFB62EB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030" y="4858947"/>
            <a:ext cx="1095296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vi" sz="3200" b="0" i="0" u="sng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Hỏi:</a:t>
            </a:r>
            <a:r>
              <a:rPr kumimoji="0" lang="vi" sz="32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hiển thị bảng chuyển đổi và chuyển tiếp gói trong S </a:t>
            </a:r>
            <a:r>
              <a:rPr kumimoji="0" lang="vi" sz="3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 </a:t>
            </a:r>
            <a:r>
              <a:rPr kumimoji="0" lang="vi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S </a:t>
            </a:r>
            <a:r>
              <a:rPr kumimoji="0" lang="vi" sz="3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 </a:t>
            </a:r>
            <a:r>
              <a:rPr kumimoji="0" lang="vi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S </a:t>
            </a:r>
            <a:r>
              <a:rPr kumimoji="0" lang="vi" sz="3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 </a:t>
            </a:r>
            <a:r>
              <a:rPr kumimoji="0" lang="vi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S </a:t>
            </a:r>
            <a:r>
              <a:rPr kumimoji="0" lang="vi" sz="3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</a:t>
            </a:r>
            <a:r>
              <a:rPr kumimoji="0" lang="vi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1FFF95-C7EA-144E-84F5-63512E675D5A}"/>
              </a:ext>
            </a:extLst>
          </p:cNvPr>
          <p:cNvGrpSpPr/>
          <p:nvPr/>
        </p:nvGrpSpPr>
        <p:grpSpPr>
          <a:xfrm>
            <a:off x="2517827" y="2194237"/>
            <a:ext cx="6289087" cy="2044145"/>
            <a:chOff x="2517827" y="2194237"/>
            <a:chExt cx="6289087" cy="2044145"/>
          </a:xfrm>
        </p:grpSpPr>
        <p:grpSp>
          <p:nvGrpSpPr>
            <p:cNvPr id="101" name="Group 1">
              <a:extLst>
                <a:ext uri="{FF2B5EF4-FFF2-40B4-BE49-F238E27FC236}">
                  <a16:creationId xmlns:a16="http://schemas.microsoft.com/office/drawing/2014/main" id="{E174CED5-AC35-D54C-8BF6-1C9463848B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7827" y="2654612"/>
              <a:ext cx="2005135" cy="1358900"/>
              <a:chOff x="958850" y="2444750"/>
              <a:chExt cx="2005665" cy="1358710"/>
            </a:xfrm>
          </p:grpSpPr>
          <p:sp>
            <p:nvSpPr>
              <p:cNvPr id="102" name="Line 20">
                <a:extLst>
                  <a:ext uri="{FF2B5EF4-FFF2-40B4-BE49-F238E27FC236}">
                    <a16:creationId xmlns:a16="http://schemas.microsoft.com/office/drawing/2014/main" id="{99456C36-8A4C-D04A-935F-F188E11602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2903" y="3030456"/>
                <a:ext cx="55577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3" name="Line 21">
                <a:extLst>
                  <a:ext uri="{FF2B5EF4-FFF2-40B4-BE49-F238E27FC236}">
                    <a16:creationId xmlns:a16="http://schemas.microsoft.com/office/drawing/2014/main" id="{55CE708E-2A34-9F40-8A40-EC8F4808BA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0355" y="3078074"/>
                <a:ext cx="271534" cy="3142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4" name="Line 22">
                <a:extLst>
                  <a:ext uri="{FF2B5EF4-FFF2-40B4-BE49-F238E27FC236}">
                    <a16:creationId xmlns:a16="http://schemas.microsoft.com/office/drawing/2014/main" id="{25CA20B9-2A94-684B-9200-B43A5DC1AD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9566" y="3106645"/>
                <a:ext cx="73044" cy="2952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5" name="Text Box 64">
                <a:extLst>
                  <a:ext uri="{FF2B5EF4-FFF2-40B4-BE49-F238E27FC236}">
                    <a16:creationId xmlns:a16="http://schemas.microsoft.com/office/drawing/2014/main" id="{4DEB5825-2375-754E-8531-766CDA61CD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8850" y="2844744"/>
                <a:ext cx="317800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A</a:t>
                </a:r>
                <a:endPara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06" name="Text Box 65">
                <a:extLst>
                  <a:ext uri="{FF2B5EF4-FFF2-40B4-BE49-F238E27FC236}">
                    <a16:creationId xmlns:a16="http://schemas.microsoft.com/office/drawing/2014/main" id="{799C545E-6574-C94C-A803-1B1F400DC0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8232" y="3306642"/>
                <a:ext cx="309782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Arial" charset="0"/>
                  </a:rPr>
                  <a:t>B</a:t>
                </a:r>
                <a:endParaRPr kumimoji="0" lang="vi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07" name="Text Box 73">
                <a:extLst>
                  <a:ext uri="{FF2B5EF4-FFF2-40B4-BE49-F238E27FC236}">
                    <a16:creationId xmlns:a16="http://schemas.microsoft.com/office/drawing/2014/main" id="{0DF107CE-E588-A94A-88C7-2C3915755E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81548" y="2444750"/>
                <a:ext cx="369109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Arial" charset="0"/>
                  </a:rPr>
                  <a:t>S </a:t>
                </a:r>
                <a:r>
                  <a:rPr kumimoji="0" lang="vi" sz="1800" b="0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08" name="Text Box 66">
                <a:extLst>
                  <a:ext uri="{FF2B5EF4-FFF2-40B4-BE49-F238E27FC236}">
                    <a16:creationId xmlns:a16="http://schemas.microsoft.com/office/drawing/2014/main" id="{BFDB47B6-1E5E-BD42-AC91-800C3CCA6E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6336" y="3298706"/>
                <a:ext cx="308179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Arial" charset="0"/>
                  </a:rPr>
                  <a:t>C</a:t>
                </a:r>
              </a:p>
            </p:txBody>
          </p:sp>
          <p:grpSp>
            <p:nvGrpSpPr>
              <p:cNvPr id="109" name="Group 44">
                <a:extLst>
                  <a:ext uri="{FF2B5EF4-FFF2-40B4-BE49-F238E27FC236}">
                    <a16:creationId xmlns:a16="http://schemas.microsoft.com/office/drawing/2014/main" id="{DC837921-0D64-BD47-861E-F31CC635EE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27760" y="2834640"/>
                <a:ext cx="568960" cy="481140"/>
                <a:chOff x="-44" y="1473"/>
                <a:chExt cx="981" cy="1105"/>
              </a:xfrm>
            </p:grpSpPr>
            <p:pic>
              <p:nvPicPr>
                <p:cNvPr id="117" name="Picture 45" descr="desktop_computer_stylized_medium">
                  <a:extLst>
                    <a:ext uri="{FF2B5EF4-FFF2-40B4-BE49-F238E27FC236}">
                      <a16:creationId xmlns:a16="http://schemas.microsoft.com/office/drawing/2014/main" id="{99A10DAA-F025-3840-A597-986C2A27AC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8" name="Freeform 46">
                  <a:extLst>
                    <a:ext uri="{FF2B5EF4-FFF2-40B4-BE49-F238E27FC236}">
                      <a16:creationId xmlns:a16="http://schemas.microsoft.com/office/drawing/2014/main" id="{83738852-B2D6-8A45-99DE-7F2DF5918B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10" name="Group 44">
                <a:extLst>
                  <a:ext uri="{FF2B5EF4-FFF2-40B4-BE49-F238E27FC236}">
                    <a16:creationId xmlns:a16="http://schemas.microsoft.com/office/drawing/2014/main" id="{A033586C-CAEE-E347-8D88-3B31D913E3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34160" y="3291840"/>
                <a:ext cx="568960" cy="481140"/>
                <a:chOff x="-44" y="1473"/>
                <a:chExt cx="981" cy="1105"/>
              </a:xfrm>
            </p:grpSpPr>
            <p:pic>
              <p:nvPicPr>
                <p:cNvPr id="115" name="Picture 45" descr="desktop_computer_stylized_medium">
                  <a:extLst>
                    <a:ext uri="{FF2B5EF4-FFF2-40B4-BE49-F238E27FC236}">
                      <a16:creationId xmlns:a16="http://schemas.microsoft.com/office/drawing/2014/main" id="{21CE84B5-06A2-D14C-AEBE-CFD46034D4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6" name="Freeform 46">
                  <a:extLst>
                    <a:ext uri="{FF2B5EF4-FFF2-40B4-BE49-F238E27FC236}">
                      <a16:creationId xmlns:a16="http://schemas.microsoft.com/office/drawing/2014/main" id="{5FD3094A-1859-F648-BB49-F2B23B15C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11" name="Group 44">
                <a:extLst>
                  <a:ext uri="{FF2B5EF4-FFF2-40B4-BE49-F238E27FC236}">
                    <a16:creationId xmlns:a16="http://schemas.microsoft.com/office/drawing/2014/main" id="{655FEA45-4989-2C4A-8309-EA2DBF28B5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2480" y="3322320"/>
                <a:ext cx="568960" cy="481140"/>
                <a:chOff x="-44" y="1473"/>
                <a:chExt cx="981" cy="1105"/>
              </a:xfrm>
            </p:grpSpPr>
            <p:pic>
              <p:nvPicPr>
                <p:cNvPr id="113" name="Picture 45" descr="desktop_computer_stylized_medium">
                  <a:extLst>
                    <a:ext uri="{FF2B5EF4-FFF2-40B4-BE49-F238E27FC236}">
                      <a16:creationId xmlns:a16="http://schemas.microsoft.com/office/drawing/2014/main" id="{C2B6BF88-F812-964A-96C8-B3552CB52B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4" name="Freeform 46">
                  <a:extLst>
                    <a:ext uri="{FF2B5EF4-FFF2-40B4-BE49-F238E27FC236}">
                      <a16:creationId xmlns:a16="http://schemas.microsoft.com/office/drawing/2014/main" id="{C7D61B70-C386-EB44-94E6-4FCDCA9CCD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</p:grpSp>
          <p:pic>
            <p:nvPicPr>
              <p:cNvPr id="112" name="Picture 3">
                <a:extLst>
                  <a:ext uri="{FF2B5EF4-FFF2-40B4-BE49-F238E27FC236}">
                    <a16:creationId xmlns:a16="http://schemas.microsoft.com/office/drawing/2014/main" id="{B5A71CE8-50DE-B246-AE60-22D59D712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4817" y="2879664"/>
                <a:ext cx="678041" cy="2999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2816478B-C7BF-3A4B-9910-57E846BFA2AE}"/>
                </a:ext>
              </a:extLst>
            </p:cNvPr>
            <p:cNvGrpSpPr/>
            <p:nvPr/>
          </p:nvGrpSpPr>
          <p:grpSpPr>
            <a:xfrm>
              <a:off x="3950752" y="2194237"/>
              <a:ext cx="4856162" cy="2044145"/>
              <a:chOff x="3950752" y="2194237"/>
              <a:chExt cx="4856162" cy="2044145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ABDB365C-75DD-BA4C-8483-F86287AD44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0752" y="2194237"/>
                <a:ext cx="4856162" cy="2044145"/>
                <a:chOff x="2379663" y="1984375"/>
                <a:chExt cx="4855711" cy="2043590"/>
              </a:xfrm>
            </p:grpSpPr>
            <p:sp>
              <p:nvSpPr>
                <p:cNvPr id="145" name="Line 23">
                  <a:extLst>
                    <a:ext uri="{FF2B5EF4-FFF2-40B4-BE49-F238E27FC236}">
                      <a16:creationId xmlns:a16="http://schemas.microsoft.com/office/drawing/2014/main" id="{68A6B2AD-4A9F-214F-BE1D-B7DF7E1C6E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35258" y="3068344"/>
                  <a:ext cx="346043" cy="21584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46" name="Line 24">
                  <a:extLst>
                    <a:ext uri="{FF2B5EF4-FFF2-40B4-BE49-F238E27FC236}">
                      <a16:creationId xmlns:a16="http://schemas.microsoft.com/office/drawing/2014/main" id="{D84ED115-8A00-2C43-AB0E-B0231CCF94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49554" y="3087389"/>
                  <a:ext cx="125401" cy="58721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47" name="Line 25">
                  <a:extLst>
                    <a:ext uri="{FF2B5EF4-FFF2-40B4-BE49-F238E27FC236}">
                      <a16:creationId xmlns:a16="http://schemas.microsoft.com/office/drawing/2014/main" id="{B1AA3E0A-B9A5-294C-A748-5E42A95E37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54326" y="3030254"/>
                  <a:ext cx="230167" cy="36185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48" name="Line 26">
                  <a:extLst>
                    <a:ext uri="{FF2B5EF4-FFF2-40B4-BE49-F238E27FC236}">
                      <a16:creationId xmlns:a16="http://schemas.microsoft.com/office/drawing/2014/main" id="{CC0F30F5-BEDC-5D4D-B554-BBE6A2062F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2145" y="3106433"/>
                  <a:ext cx="428585" cy="24440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49" name="Line 27">
                  <a:extLst>
                    <a:ext uri="{FF2B5EF4-FFF2-40B4-BE49-F238E27FC236}">
                      <a16:creationId xmlns:a16="http://schemas.microsoft.com/office/drawing/2014/main" id="{306D12EE-4853-A448-A0E4-6AA00BE66B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35335" y="3077866"/>
                  <a:ext cx="9524" cy="4697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0" name="Line 35">
                  <a:extLst>
                    <a:ext uri="{FF2B5EF4-FFF2-40B4-BE49-F238E27FC236}">
                      <a16:creationId xmlns:a16="http://schemas.microsoft.com/office/drawing/2014/main" id="{2F390777-5412-4D49-92B7-E21F0873BF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79663" y="2355749"/>
                  <a:ext cx="1517509" cy="53642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1" name="Line 36">
                  <a:extLst>
                    <a:ext uri="{FF2B5EF4-FFF2-40B4-BE49-F238E27FC236}">
                      <a16:creationId xmlns:a16="http://schemas.microsoft.com/office/drawing/2014/main" id="{2A8B696B-9EF3-6144-9251-35E77662F2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00356" y="2322421"/>
                  <a:ext cx="0" cy="5999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2" name="Line 37">
                  <a:extLst>
                    <a:ext uri="{FF2B5EF4-FFF2-40B4-BE49-F238E27FC236}">
                      <a16:creationId xmlns:a16="http://schemas.microsoft.com/office/drawing/2014/main" id="{EE382A21-6506-2149-B95A-87DC8F5C26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449571" y="2306551"/>
                  <a:ext cx="1406394" cy="68402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3" name="Line 63">
                  <a:extLst>
                    <a:ext uri="{FF2B5EF4-FFF2-40B4-BE49-F238E27FC236}">
                      <a16:creationId xmlns:a16="http://schemas.microsoft.com/office/drawing/2014/main" id="{BDF97CF4-DC42-E04A-B487-6437DFE7CE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11539" y="3131826"/>
                  <a:ext cx="285723" cy="15870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4" name="Text Box 67">
                  <a:extLst>
                    <a:ext uri="{FF2B5EF4-FFF2-40B4-BE49-F238E27FC236}">
                      <a16:creationId xmlns:a16="http://schemas.microsoft.com/office/drawing/2014/main" id="{2188C4D3-BD36-E047-9559-CABADC9F0F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20973" y="3222289"/>
                  <a:ext cx="327304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D</a:t>
                  </a:r>
                  <a:endParaRPr kumimoji="0" lang="vi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55" name="Text Box 68">
                  <a:extLst>
                    <a:ext uri="{FF2B5EF4-FFF2-40B4-BE49-F238E27FC236}">
                      <a16:creationId xmlns:a16="http://schemas.microsoft.com/office/drawing/2014/main" id="{D377AFD9-065B-0D42-89D3-C837E5B125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94004" y="3658733"/>
                  <a:ext cx="29684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E</a:t>
                  </a:r>
                  <a:endParaRPr kumimoji="0" lang="vi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56" name="Text Box 69">
                  <a:extLst>
                    <a:ext uri="{FF2B5EF4-FFF2-40B4-BE49-F238E27FC236}">
                      <a16:creationId xmlns:a16="http://schemas.microsoft.com/office/drawing/2014/main" id="{0CFCAF43-7430-1543-B71F-013915B7D5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67035" y="3057234"/>
                  <a:ext cx="290437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charset="0"/>
                      <a:cs typeface="Arial" charset="0"/>
                    </a:rPr>
                    <a:t>F</a:t>
                  </a:r>
                </a:p>
              </p:txBody>
            </p:sp>
            <p:sp>
              <p:nvSpPr>
                <p:cNvPr id="157" name="Text Box 74">
                  <a:extLst>
                    <a:ext uri="{FF2B5EF4-FFF2-40B4-BE49-F238E27FC236}">
                      <a16:creationId xmlns:a16="http://schemas.microsoft.com/office/drawing/2014/main" id="{09D60F24-0E65-E540-A132-B2087CA454F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08267" y="2768387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charset="0"/>
                      <a:cs typeface="Arial" charset="0"/>
                    </a:rPr>
                    <a:t>S2 </a:t>
                  </a:r>
                  <a:r>
                    <a:rPr kumimoji="0" lang="vi" sz="1800" b="0" i="0" u="none" strike="noStrike" kern="0" cap="none" spc="0" normalizeH="0" baseline="-25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charset="0"/>
                      <a:cs typeface="Arial" charset="0"/>
                    </a:rPr>
                    <a:t>_</a:t>
                  </a:r>
                </a:p>
              </p:txBody>
            </p:sp>
            <p:sp>
              <p:nvSpPr>
                <p:cNvPr id="158" name="Text Box 75">
                  <a:extLst>
                    <a:ext uri="{FF2B5EF4-FFF2-40B4-BE49-F238E27FC236}">
                      <a16:creationId xmlns:a16="http://schemas.microsoft.com/office/drawing/2014/main" id="{61B735CA-251A-CF4F-988F-56BD7EB991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35290" y="1984375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charset="0"/>
                      <a:cs typeface="Arial" charset="0"/>
                    </a:rPr>
                    <a:t>S4 </a:t>
                  </a:r>
                  <a:r>
                    <a:rPr kumimoji="0" lang="vi" sz="1800" b="0" i="0" u="none" strike="noStrike" kern="0" cap="none" spc="0" normalizeH="0" baseline="-25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charset="0"/>
                      <a:cs typeface="Arial" charset="0"/>
                    </a:rPr>
                    <a:t>_</a:t>
                  </a:r>
                </a:p>
              </p:txBody>
            </p:sp>
            <p:sp>
              <p:nvSpPr>
                <p:cNvPr id="159" name="Text Box 76">
                  <a:extLst>
                    <a:ext uri="{FF2B5EF4-FFF2-40B4-BE49-F238E27FC236}">
                      <a16:creationId xmlns:a16="http://schemas.microsoft.com/office/drawing/2014/main" id="{5684E9B9-6F8F-9B49-87D7-884038727F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09938" y="2570004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charset="0"/>
                      <a:cs typeface="Arial" charset="0"/>
                    </a:rPr>
                    <a:t>S3 </a:t>
                  </a:r>
                  <a:r>
                    <a:rPr kumimoji="0" lang="vi" sz="1800" b="0" i="0" u="none" strike="noStrike" kern="0" cap="none" spc="0" normalizeH="0" baseline="-25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charset="0"/>
                      <a:cs typeface="Arial" charset="0"/>
                    </a:rPr>
                    <a:t>_</a:t>
                  </a:r>
                </a:p>
              </p:txBody>
            </p:sp>
            <p:sp>
              <p:nvSpPr>
                <p:cNvPr id="160" name="Text Box 78">
                  <a:extLst>
                    <a:ext uri="{FF2B5EF4-FFF2-40B4-BE49-F238E27FC236}">
                      <a16:creationId xmlns:a16="http://schemas.microsoft.com/office/drawing/2014/main" id="{811B64AB-D4E5-1E43-81FE-A68C071F63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40104" y="3541290"/>
                  <a:ext cx="328905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H</a:t>
                  </a:r>
                  <a:endParaRPr kumimoji="0" lang="vi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61" name="Text Box 79">
                  <a:extLst>
                    <a:ext uri="{FF2B5EF4-FFF2-40B4-BE49-F238E27FC236}">
                      <a16:creationId xmlns:a16="http://schemas.microsoft.com/office/drawing/2014/main" id="{5D07C5EE-CF96-1441-A8A4-14B2C1E5BC6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86160" y="3179439"/>
                  <a:ext cx="249214" cy="3697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I</a:t>
                  </a:r>
                  <a:endParaRPr kumimoji="0" lang="vi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62" name="Text Box 80">
                  <a:extLst>
                    <a:ext uri="{FF2B5EF4-FFF2-40B4-BE49-F238E27FC236}">
                      <a16:creationId xmlns:a16="http://schemas.microsoft.com/office/drawing/2014/main" id="{76121A31-0CF9-CD4B-AE69-015165CDB9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03560" y="3595251"/>
                  <a:ext cx="330509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Arial" charset="0"/>
                    </a:rPr>
                    <a:t>G</a:t>
                  </a:r>
                  <a:endParaRPr kumimoji="0" lang="vi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Arial" charset="0"/>
                  </a:endParaRPr>
                </a:p>
              </p:txBody>
            </p:sp>
            <p:pic>
              <p:nvPicPr>
                <p:cNvPr id="163" name="Picture 3">
                  <a:extLst>
                    <a:ext uri="{FF2B5EF4-FFF2-40B4-BE49-F238E27FC236}">
                      <a16:creationId xmlns:a16="http://schemas.microsoft.com/office/drawing/2014/main" id="{A60EFC24-CD1C-1840-BFF1-506A513FE7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3899" y="2930268"/>
                  <a:ext cx="677799" cy="2999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164" name="Group 44">
                  <a:extLst>
                    <a:ext uri="{FF2B5EF4-FFF2-40B4-BE49-F238E27FC236}">
                      <a16:creationId xmlns:a16="http://schemas.microsoft.com/office/drawing/2014/main" id="{72C50D88-FE1C-914B-9179-8D1F978E03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39440" y="31800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6" name="Picture 45" descr="desktop_computer_stylized_medium">
                    <a:extLst>
                      <a:ext uri="{FF2B5EF4-FFF2-40B4-BE49-F238E27FC236}">
                        <a16:creationId xmlns:a16="http://schemas.microsoft.com/office/drawing/2014/main" id="{6B6B128B-F962-F94D-9DF1-5108488503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7" name="Freeform 46">
                    <a:extLst>
                      <a:ext uri="{FF2B5EF4-FFF2-40B4-BE49-F238E27FC236}">
                        <a16:creationId xmlns:a16="http://schemas.microsoft.com/office/drawing/2014/main" id="{C0150CF8-A697-CE42-940C-37756D41BF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65" name="Group 44">
                  <a:extLst>
                    <a:ext uri="{FF2B5EF4-FFF2-40B4-BE49-F238E27FC236}">
                      <a16:creationId xmlns:a16="http://schemas.microsoft.com/office/drawing/2014/main" id="{3070217F-553E-764A-99FA-E2DA6A9B3D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76320" y="352552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4" name="Picture 45" descr="desktop_computer_stylized_medium">
                    <a:extLst>
                      <a:ext uri="{FF2B5EF4-FFF2-40B4-BE49-F238E27FC236}">
                        <a16:creationId xmlns:a16="http://schemas.microsoft.com/office/drawing/2014/main" id="{A7C73311-AB56-AB43-AD0E-BECBF1D54F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5" name="Freeform 46">
                    <a:extLst>
                      <a:ext uri="{FF2B5EF4-FFF2-40B4-BE49-F238E27FC236}">
                        <a16:creationId xmlns:a16="http://schemas.microsoft.com/office/drawing/2014/main" id="{52C81438-9114-5446-B747-FBE54C6601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66" name="Group 44">
                  <a:extLst>
                    <a:ext uri="{FF2B5EF4-FFF2-40B4-BE49-F238E27FC236}">
                      <a16:creationId xmlns:a16="http://schemas.microsoft.com/office/drawing/2014/main" id="{4533CD9B-FBCF-5447-8350-43CE87CD637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35120" y="32816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2" name="Picture 45" descr="desktop_computer_stylized_medium">
                    <a:extLst>
                      <a:ext uri="{FF2B5EF4-FFF2-40B4-BE49-F238E27FC236}">
                        <a16:creationId xmlns:a16="http://schemas.microsoft.com/office/drawing/2014/main" id="{B2D533C9-2A78-B940-8439-12C55294CF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3" name="Freeform 46">
                    <a:extLst>
                      <a:ext uri="{FF2B5EF4-FFF2-40B4-BE49-F238E27FC236}">
                        <a16:creationId xmlns:a16="http://schemas.microsoft.com/office/drawing/2014/main" id="{57FD2025-5E4C-8743-B974-760B988813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67" name="Group 44">
                  <a:extLst>
                    <a:ext uri="{FF2B5EF4-FFF2-40B4-BE49-F238E27FC236}">
                      <a16:creationId xmlns:a16="http://schemas.microsoft.com/office/drawing/2014/main" id="{39417816-E3DF-9944-8BB2-9ECAEA9355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49520" y="326136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0" name="Picture 45" descr="desktop_computer_stylized_medium">
                    <a:extLst>
                      <a:ext uri="{FF2B5EF4-FFF2-40B4-BE49-F238E27FC236}">
                        <a16:creationId xmlns:a16="http://schemas.microsoft.com/office/drawing/2014/main" id="{DB414230-1306-5F4E-A458-0537D0528CD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1" name="Freeform 46">
                    <a:extLst>
                      <a:ext uri="{FF2B5EF4-FFF2-40B4-BE49-F238E27FC236}">
                        <a16:creationId xmlns:a16="http://schemas.microsoft.com/office/drawing/2014/main" id="{309159E7-31D8-234D-93D0-BE8C004157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68" name="Group 44">
                  <a:extLst>
                    <a:ext uri="{FF2B5EF4-FFF2-40B4-BE49-F238E27FC236}">
                      <a16:creationId xmlns:a16="http://schemas.microsoft.com/office/drawing/2014/main" id="{4E2C6A6D-6868-344A-8B6D-7879FC94C5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88000" y="34340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78" name="Picture 45" descr="desktop_computer_stylized_medium">
                    <a:extLst>
                      <a:ext uri="{FF2B5EF4-FFF2-40B4-BE49-F238E27FC236}">
                        <a16:creationId xmlns:a16="http://schemas.microsoft.com/office/drawing/2014/main" id="{241FED28-3695-BF44-9514-315EAD5328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9" name="Freeform 46">
                    <a:extLst>
                      <a:ext uri="{FF2B5EF4-FFF2-40B4-BE49-F238E27FC236}">
                        <a16:creationId xmlns:a16="http://schemas.microsoft.com/office/drawing/2014/main" id="{2B011CDD-EC17-8A46-97F7-9084D9FC85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169" name="Group 44">
                  <a:extLst>
                    <a:ext uri="{FF2B5EF4-FFF2-40B4-BE49-F238E27FC236}">
                      <a16:creationId xmlns:a16="http://schemas.microsoft.com/office/drawing/2014/main" id="{7F3E3005-6E4C-2E48-BEB0-D7DCE47F5B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80480" y="314960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76" name="Picture 45" descr="desktop_computer_stylized_medium">
                    <a:extLst>
                      <a:ext uri="{FF2B5EF4-FFF2-40B4-BE49-F238E27FC236}">
                        <a16:creationId xmlns:a16="http://schemas.microsoft.com/office/drawing/2014/main" id="{2F69E930-531C-CC49-9369-A6258D2C3DF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7" name="Freeform 46">
                    <a:extLst>
                      <a:ext uri="{FF2B5EF4-FFF2-40B4-BE49-F238E27FC236}">
                        <a16:creationId xmlns:a16="http://schemas.microsoft.com/office/drawing/2014/main" id="{275B5DF6-0840-1741-A596-61D1E7D339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endParaRPr>
                  </a:p>
                </p:txBody>
              </p:sp>
            </p:grpSp>
            <p:pic>
              <p:nvPicPr>
                <p:cNvPr id="174" name="Picture 3">
                  <a:extLst>
                    <a:ext uri="{FF2B5EF4-FFF2-40B4-BE49-F238E27FC236}">
                      <a16:creationId xmlns:a16="http://schemas.microsoft.com/office/drawing/2014/main" id="{99A8D395-2415-D740-B879-CB64DE3E7C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54313" y="2847741"/>
                  <a:ext cx="677800" cy="3015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5" name="Picture 3">
                  <a:extLst>
                    <a:ext uri="{FF2B5EF4-FFF2-40B4-BE49-F238E27FC236}">
                      <a16:creationId xmlns:a16="http://schemas.microsoft.com/office/drawing/2014/main" id="{7E37AF4C-6642-944F-893E-8F764A201E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4949" y="2116102"/>
                  <a:ext cx="676212" cy="3015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BC8817A8-53E1-E640-9C0B-D148675E84B3}"/>
                  </a:ext>
                </a:extLst>
              </p:cNvPr>
              <p:cNvGrpSpPr/>
              <p:nvPr/>
            </p:nvGrpSpPr>
            <p:grpSpPr>
              <a:xfrm>
                <a:off x="5398824" y="2310984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B86E610-C8E9-A14E-BADA-D521477BFA53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09BCF10E-F11E-0940-9427-2C52D3A04423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74F91BDF-2C7D-004F-9F7E-3424FDD7E858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41" name="Freeform 140">
                    <a:extLst>
                      <a:ext uri="{FF2B5EF4-FFF2-40B4-BE49-F238E27FC236}">
                        <a16:creationId xmlns:a16="http://schemas.microsoft.com/office/drawing/2014/main" id="{866D5738-B1DB-A64F-B2FF-D00B6DCAFBC8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Freeform 141">
                    <a:extLst>
                      <a:ext uri="{FF2B5EF4-FFF2-40B4-BE49-F238E27FC236}">
                        <a16:creationId xmlns:a16="http://schemas.microsoft.com/office/drawing/2014/main" id="{8F3D5853-4CB9-3346-8B27-854B90D8207B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Freeform 142">
                    <a:extLst>
                      <a:ext uri="{FF2B5EF4-FFF2-40B4-BE49-F238E27FC236}">
                        <a16:creationId xmlns:a16="http://schemas.microsoft.com/office/drawing/2014/main" id="{114FA665-825C-3446-AE24-97A1A9B094BE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Freeform 143">
                    <a:extLst>
                      <a:ext uri="{FF2B5EF4-FFF2-40B4-BE49-F238E27FC236}">
                        <a16:creationId xmlns:a16="http://schemas.microsoft.com/office/drawing/2014/main" id="{CF92E888-6087-BF4C-9FD9-B93CB8E3684F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4DD0CB96-FF06-0747-8D6C-17B6E3D64A00}"/>
                  </a:ext>
                </a:extLst>
              </p:cNvPr>
              <p:cNvGrpSpPr/>
              <p:nvPr/>
            </p:nvGrpSpPr>
            <p:grpSpPr>
              <a:xfrm>
                <a:off x="7290083" y="3122951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BE4C02F-92B5-E34A-8A31-6DCFE62E955D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FC68E576-D54E-734B-8697-D893832C877A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B96132C5-D867-5746-8DB9-936FC4CA34AB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34" name="Freeform 133">
                    <a:extLst>
                      <a:ext uri="{FF2B5EF4-FFF2-40B4-BE49-F238E27FC236}">
                        <a16:creationId xmlns:a16="http://schemas.microsoft.com/office/drawing/2014/main" id="{F331719B-2E38-6C46-8045-A59B4810FCF3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" name="Freeform 134">
                    <a:extLst>
                      <a:ext uri="{FF2B5EF4-FFF2-40B4-BE49-F238E27FC236}">
                        <a16:creationId xmlns:a16="http://schemas.microsoft.com/office/drawing/2014/main" id="{0FAF6128-2431-6D43-969E-D212F9385490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6" name="Freeform 135">
                    <a:extLst>
                      <a:ext uri="{FF2B5EF4-FFF2-40B4-BE49-F238E27FC236}">
                        <a16:creationId xmlns:a16="http://schemas.microsoft.com/office/drawing/2014/main" id="{105D7E56-FF41-A349-A7F2-51A25370D45A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" name="Freeform 136">
                    <a:extLst>
                      <a:ext uri="{FF2B5EF4-FFF2-40B4-BE49-F238E27FC236}">
                        <a16:creationId xmlns:a16="http://schemas.microsoft.com/office/drawing/2014/main" id="{406FE8BF-E5DA-3A43-8C2C-0214135AEF61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1382BC6-B124-C34A-AF5F-106CD750D54D}"/>
                  </a:ext>
                </a:extLst>
              </p:cNvPr>
              <p:cNvGrpSpPr/>
              <p:nvPr/>
            </p:nvGrpSpPr>
            <p:grpSpPr>
              <a:xfrm>
                <a:off x="5371262" y="3020518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54875C8-3537-534D-8699-79202C6EF3CC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37C804ED-78E1-0B43-8D28-3CBDFC6F9751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29B3492-B39F-9C4E-9E12-23A21BE7194F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7" name="Freeform 126">
                    <a:extLst>
                      <a:ext uri="{FF2B5EF4-FFF2-40B4-BE49-F238E27FC236}">
                        <a16:creationId xmlns:a16="http://schemas.microsoft.com/office/drawing/2014/main" id="{3146775C-54FD-D548-A314-3302205C36ED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Freeform 127">
                    <a:extLst>
                      <a:ext uri="{FF2B5EF4-FFF2-40B4-BE49-F238E27FC236}">
                        <a16:creationId xmlns:a16="http://schemas.microsoft.com/office/drawing/2014/main" id="{7C1051E3-E4D3-EA4F-B5CF-25F7520318D1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Freeform 128">
                    <a:extLst>
                      <a:ext uri="{FF2B5EF4-FFF2-40B4-BE49-F238E27FC236}">
                        <a16:creationId xmlns:a16="http://schemas.microsoft.com/office/drawing/2014/main" id="{06D6E15E-1DE1-A94F-AE8B-1AB24533AFE8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Freeform 129">
                    <a:extLst>
                      <a:ext uri="{FF2B5EF4-FFF2-40B4-BE49-F238E27FC236}">
                        <a16:creationId xmlns:a16="http://schemas.microsoft.com/office/drawing/2014/main" id="{68FA2054-559F-3D4E-8F12-33A0DEB0D2B1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88092B4B-73A7-B84A-B44A-87B3F8EE42A7}"/>
                </a:ext>
              </a:extLst>
            </p:cNvPr>
            <p:cNvGrpSpPr/>
            <p:nvPr/>
          </p:nvGrpSpPr>
          <p:grpSpPr>
            <a:xfrm>
              <a:off x="3510443" y="3070406"/>
              <a:ext cx="746763" cy="344773"/>
              <a:chOff x="3668110" y="2448910"/>
              <a:chExt cx="3794234" cy="216513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00081AD-DFBF-1947-B539-A661D799E72B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DFB88302-207F-7041-A836-DBC7ED27F4DD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5A1C7D64-8BED-D44B-9F41-2A71D08A3062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92" name="Freeform 191">
                  <a:extLst>
                    <a:ext uri="{FF2B5EF4-FFF2-40B4-BE49-F238E27FC236}">
                      <a16:creationId xmlns:a16="http://schemas.microsoft.com/office/drawing/2014/main" id="{AC3DE160-A795-FB4B-AEE9-AB6FD5F7BA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 192">
                  <a:extLst>
                    <a:ext uri="{FF2B5EF4-FFF2-40B4-BE49-F238E27FC236}">
                      <a16:creationId xmlns:a16="http://schemas.microsoft.com/office/drawing/2014/main" id="{0795C6B9-582B-1C4C-94D8-E6BE17D986CC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 193">
                  <a:extLst>
                    <a:ext uri="{FF2B5EF4-FFF2-40B4-BE49-F238E27FC236}">
                      <a16:creationId xmlns:a16="http://schemas.microsoft.com/office/drawing/2014/main" id="{D9D86823-997E-6E44-B47F-086D7D2EDA66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id="{BF0DBBF3-4106-7A4E-9218-F47B958ADE7D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C33D9-9C7E-450F-8E05-803D5B1D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8881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dirty="0">
                <a:latin typeface="+mj-lt"/>
              </a:rPr>
              <a:t>Mạng </a:t>
            </a:r>
            <a:r>
              <a:rPr lang="en-SG" sz="4000" dirty="0" err="1">
                <a:latin typeface="+mj-lt"/>
              </a:rPr>
              <a:t>máy</a:t>
            </a:r>
            <a:r>
              <a:rPr lang="en-SG" sz="4000" dirty="0">
                <a:latin typeface="+mj-lt"/>
              </a:rPr>
              <a:t> </a:t>
            </a:r>
            <a:r>
              <a:rPr lang="en-SG" sz="4000" dirty="0" err="1">
                <a:latin typeface="+mj-lt"/>
              </a:rPr>
              <a:t>tính</a:t>
            </a:r>
            <a:r>
              <a:rPr lang="en-SG" sz="4000" dirty="0">
                <a:latin typeface="+mj-lt"/>
              </a:rPr>
              <a:t> </a:t>
            </a:r>
            <a:r>
              <a:rPr lang="en-SG" sz="4000" dirty="0" err="1">
                <a:latin typeface="+mj-lt"/>
              </a:rPr>
              <a:t>trong</a:t>
            </a:r>
            <a:r>
              <a:rPr lang="vi" sz="4000" dirty="0">
                <a:latin typeface="+mj-lt"/>
              </a:rPr>
              <a:t> tổ chức nhỏ</a:t>
            </a:r>
            <a:endParaRPr lang="en-US" sz="4000" dirty="0">
              <a:latin typeface="+mj-lt"/>
            </a:endParaRPr>
          </a:p>
        </p:txBody>
      </p:sp>
      <p:sp>
        <p:nvSpPr>
          <p:cNvPr id="338" name="Freeform 81">
            <a:extLst>
              <a:ext uri="{FF2B5EF4-FFF2-40B4-BE49-F238E27FC236}">
                <a16:creationId xmlns:a16="http://schemas.microsoft.com/office/drawing/2014/main" id="{1DD2AEB4-851F-3544-B2F7-195B95897CCD}"/>
              </a:ext>
            </a:extLst>
          </p:cNvPr>
          <p:cNvSpPr>
            <a:spLocks/>
          </p:cNvSpPr>
          <p:nvPr/>
        </p:nvSpPr>
        <p:spPr bwMode="auto">
          <a:xfrm rot="5400000">
            <a:off x="4293252" y="225426"/>
            <a:ext cx="4321175" cy="7473950"/>
          </a:xfrm>
          <a:custGeom>
            <a:avLst/>
            <a:gdLst>
              <a:gd name="T0" fmla="*/ 2147483647 w 10000"/>
              <a:gd name="T1" fmla="*/ 2147483647 h 9831"/>
              <a:gd name="T2" fmla="*/ 2147483647 w 10000"/>
              <a:gd name="T3" fmla="*/ 2147483647 h 9831"/>
              <a:gd name="T4" fmla="*/ 2147483647 w 10000"/>
              <a:gd name="T5" fmla="*/ 2147483647 h 9831"/>
              <a:gd name="T6" fmla="*/ 2147483647 w 10000"/>
              <a:gd name="T7" fmla="*/ 2147483647 h 9831"/>
              <a:gd name="T8" fmla="*/ 2147483647 w 10000"/>
              <a:gd name="T9" fmla="*/ 2147483647 h 9831"/>
              <a:gd name="T10" fmla="*/ 2147483647 w 10000"/>
              <a:gd name="T11" fmla="*/ 2147483647 h 9831"/>
              <a:gd name="T12" fmla="*/ 2147483647 w 10000"/>
              <a:gd name="T13" fmla="*/ 2147483647 h 9831"/>
              <a:gd name="T14" fmla="*/ 2147483647 w 10000"/>
              <a:gd name="T15" fmla="*/ 2147483647 h 9831"/>
              <a:gd name="T16" fmla="*/ 2147483647 w 10000"/>
              <a:gd name="T17" fmla="*/ 2147483647 h 9831"/>
              <a:gd name="T18" fmla="*/ 2147483647 w 10000"/>
              <a:gd name="T19" fmla="*/ 2147483647 h 9831"/>
              <a:gd name="T20" fmla="*/ 2147483647 w 10000"/>
              <a:gd name="T21" fmla="*/ 2147483647 h 9831"/>
              <a:gd name="T22" fmla="*/ 2147483647 w 10000"/>
              <a:gd name="T23" fmla="*/ 2147483647 h 98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00" h="9831">
                <a:moveTo>
                  <a:pt x="3018" y="119"/>
                </a:moveTo>
                <a:cubicBezTo>
                  <a:pt x="2111" y="198"/>
                  <a:pt x="1047" y="-39"/>
                  <a:pt x="545" y="518"/>
                </a:cubicBezTo>
                <a:cubicBezTo>
                  <a:pt x="43" y="1076"/>
                  <a:pt x="40" y="2518"/>
                  <a:pt x="8" y="3464"/>
                </a:cubicBezTo>
                <a:cubicBezTo>
                  <a:pt x="-24" y="4411"/>
                  <a:pt x="32" y="5681"/>
                  <a:pt x="354" y="6198"/>
                </a:cubicBezTo>
                <a:cubicBezTo>
                  <a:pt x="677" y="6715"/>
                  <a:pt x="1127" y="6126"/>
                  <a:pt x="1947" y="6568"/>
                </a:cubicBezTo>
                <a:cubicBezTo>
                  <a:pt x="2769" y="7010"/>
                  <a:pt x="4247" y="8310"/>
                  <a:pt x="5285" y="8849"/>
                </a:cubicBezTo>
                <a:cubicBezTo>
                  <a:pt x="6321" y="9388"/>
                  <a:pt x="7408" y="9963"/>
                  <a:pt x="8172" y="9805"/>
                </a:cubicBezTo>
                <a:cubicBezTo>
                  <a:pt x="8934" y="9645"/>
                  <a:pt x="9588" y="8930"/>
                  <a:pt x="9864" y="7895"/>
                </a:cubicBezTo>
                <a:cubicBezTo>
                  <a:pt x="10140" y="6857"/>
                  <a:pt x="9927" y="4774"/>
                  <a:pt x="9830" y="3590"/>
                </a:cubicBezTo>
                <a:cubicBezTo>
                  <a:pt x="9733" y="2406"/>
                  <a:pt x="10004" y="1276"/>
                  <a:pt x="9282" y="788"/>
                </a:cubicBezTo>
                <a:cubicBezTo>
                  <a:pt x="8561" y="302"/>
                  <a:pt x="7028" y="160"/>
                  <a:pt x="5984" y="49"/>
                </a:cubicBezTo>
                <a:cubicBezTo>
                  <a:pt x="4940" y="-62"/>
                  <a:pt x="3924" y="41"/>
                  <a:pt x="3018" y="119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39" name="Line 33">
            <a:extLst>
              <a:ext uri="{FF2B5EF4-FFF2-40B4-BE49-F238E27FC236}">
                <a16:creationId xmlns:a16="http://schemas.microsoft.com/office/drawing/2014/main" id="{9C1D8CDE-7155-F441-98A2-3C45AB8689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4678" y="3368675"/>
            <a:ext cx="2047875" cy="1416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0" name="Line 34">
            <a:extLst>
              <a:ext uri="{FF2B5EF4-FFF2-40B4-BE49-F238E27FC236}">
                <a16:creationId xmlns:a16="http://schemas.microsoft.com/office/drawing/2014/main" id="{20739350-D08C-5A41-88F0-04FEE1E01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4640" y="3355975"/>
            <a:ext cx="0" cy="14668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1" name="Line 35">
            <a:extLst>
              <a:ext uri="{FF2B5EF4-FFF2-40B4-BE49-F238E27FC236}">
                <a16:creationId xmlns:a16="http://schemas.microsoft.com/office/drawing/2014/main" id="{C23179C1-50B5-DF48-96CD-F4BCBE2B87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98315" y="3290888"/>
            <a:ext cx="1841500" cy="1622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2" name="Line 59">
            <a:extLst>
              <a:ext uri="{FF2B5EF4-FFF2-40B4-BE49-F238E27FC236}">
                <a16:creationId xmlns:a16="http://schemas.microsoft.com/office/drawing/2014/main" id="{FEFC486E-98E8-D243-B2DA-33F74D0F14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1503" y="2673350"/>
            <a:ext cx="1223962" cy="4238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3" name="Line 60">
            <a:extLst>
              <a:ext uri="{FF2B5EF4-FFF2-40B4-BE49-F238E27FC236}">
                <a16:creationId xmlns:a16="http://schemas.microsoft.com/office/drawing/2014/main" id="{CCC7534E-E985-2943-898D-A4D514E538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5128" y="2351088"/>
            <a:ext cx="669925" cy="758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4" name="Line 77">
            <a:extLst>
              <a:ext uri="{FF2B5EF4-FFF2-40B4-BE49-F238E27FC236}">
                <a16:creationId xmlns:a16="http://schemas.microsoft.com/office/drawing/2014/main" id="{AB6C4A41-CCC9-F54B-8FBA-C0BD38886ED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1340" y="2505075"/>
            <a:ext cx="862013" cy="644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5" name="Line 78">
            <a:extLst>
              <a:ext uri="{FF2B5EF4-FFF2-40B4-BE49-F238E27FC236}">
                <a16:creationId xmlns:a16="http://schemas.microsoft.com/office/drawing/2014/main" id="{4A44EE39-C1D8-AE4F-8DD7-B92BE66397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09103" y="2401888"/>
            <a:ext cx="850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6" name="Text Box 79">
            <a:extLst>
              <a:ext uri="{FF2B5EF4-FFF2-40B4-BE49-F238E27FC236}">
                <a16:creationId xmlns:a16="http://schemas.microsoft.com/office/drawing/2014/main" id="{FBFB42CB-34E2-D24C-B58D-B3E379117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153" y="2022475"/>
            <a:ext cx="13131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Ra internet</a:t>
            </a:r>
            <a:endParaRPr kumimoji="0" lang="vi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7" name="Text Box 80">
            <a:extLst>
              <a:ext uri="{FF2B5EF4-FFF2-40B4-BE49-F238E27FC236}">
                <a16:creationId xmlns:a16="http://schemas.microsoft.com/office/drawing/2014/main" id="{E6535D94-AEC3-AD4D-8510-1EF310CA2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828" y="2589213"/>
            <a:ext cx="7874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bộ định tuyến</a:t>
            </a:r>
          </a:p>
        </p:txBody>
      </p:sp>
      <p:sp>
        <p:nvSpPr>
          <p:cNvPr id="348" name="Text Box 82">
            <a:extLst>
              <a:ext uri="{FF2B5EF4-FFF2-40B4-BE49-F238E27FC236}">
                <a16:creationId xmlns:a16="http://schemas.microsoft.com/office/drawing/2014/main" id="{728FD7CE-1C4E-3742-901C-649915E60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9340" y="3497263"/>
            <a:ext cx="1549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400" b="0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mạng con IP</a:t>
            </a:r>
          </a:p>
        </p:txBody>
      </p:sp>
      <p:sp>
        <p:nvSpPr>
          <p:cNvPr id="349" name="Text Box 83">
            <a:extLst>
              <a:ext uri="{FF2B5EF4-FFF2-40B4-BE49-F238E27FC236}">
                <a16:creationId xmlns:a16="http://schemas.microsoft.com/office/drawing/2014/main" id="{E3A2D782-9E47-194D-A995-3E10BA06F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040" y="1816100"/>
            <a:ext cx="13131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Mail server</a:t>
            </a:r>
            <a:endParaRPr kumimoji="0" lang="vi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50" name="Text Box 84">
            <a:extLst>
              <a:ext uri="{FF2B5EF4-FFF2-40B4-BE49-F238E27FC236}">
                <a16:creationId xmlns:a16="http://schemas.microsoft.com/office/drawing/2014/main" id="{BF948EC1-0E64-1446-8EBB-3F705B661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4553" y="2486025"/>
            <a:ext cx="136030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Web server</a:t>
            </a:r>
            <a:endParaRPr kumimoji="0" lang="vi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51" name="Line 20">
            <a:extLst>
              <a:ext uri="{FF2B5EF4-FFF2-40B4-BE49-F238E27FC236}">
                <a16:creationId xmlns:a16="http://schemas.microsoft.com/office/drawing/2014/main" id="{CA36AD85-4F0F-B949-9B2B-9D467D7BC8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8878" y="4735513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52" name="Line 21">
            <a:extLst>
              <a:ext uri="{FF2B5EF4-FFF2-40B4-BE49-F238E27FC236}">
                <a16:creationId xmlns:a16="http://schemas.microsoft.com/office/drawing/2014/main" id="{2C2F95BF-E0B6-CF4E-AC71-5428A58F04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6228" y="4783138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53" name="Line 22">
            <a:extLst>
              <a:ext uri="{FF2B5EF4-FFF2-40B4-BE49-F238E27FC236}">
                <a16:creationId xmlns:a16="http://schemas.microsoft.com/office/drawing/2014/main" id="{4B6A0F97-8361-514F-ABF1-10DAB95137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5328" y="4811713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54" name="Group 44">
            <a:extLst>
              <a:ext uri="{FF2B5EF4-FFF2-40B4-BE49-F238E27FC236}">
                <a16:creationId xmlns:a16="http://schemas.microsoft.com/office/drawing/2014/main" id="{941C3232-2EC1-3E45-861B-43206D07B044}"/>
              </a:ext>
            </a:extLst>
          </p:cNvPr>
          <p:cNvGrpSpPr>
            <a:grpSpLocks/>
          </p:cNvGrpSpPr>
          <p:nvPr/>
        </p:nvGrpSpPr>
        <p:grpSpPr bwMode="auto">
          <a:xfrm>
            <a:off x="3123265" y="4538663"/>
            <a:ext cx="568325" cy="481012"/>
            <a:chOff x="-44" y="1473"/>
            <a:chExt cx="981" cy="1105"/>
          </a:xfrm>
        </p:grpSpPr>
        <p:pic>
          <p:nvPicPr>
            <p:cNvPr id="355" name="Picture 45" descr="desktop_computer_stylized_medium">
              <a:extLst>
                <a:ext uri="{FF2B5EF4-FFF2-40B4-BE49-F238E27FC236}">
                  <a16:creationId xmlns:a16="http://schemas.microsoft.com/office/drawing/2014/main" id="{56C4DE76-422A-3F41-B5E3-7E3F0577EA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6" name="Freeform 46">
              <a:extLst>
                <a:ext uri="{FF2B5EF4-FFF2-40B4-BE49-F238E27FC236}">
                  <a16:creationId xmlns:a16="http://schemas.microsoft.com/office/drawing/2014/main" id="{102BD1D2-8765-F94B-AE22-07E54C03C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57" name="Group 44">
            <a:extLst>
              <a:ext uri="{FF2B5EF4-FFF2-40B4-BE49-F238E27FC236}">
                <a16:creationId xmlns:a16="http://schemas.microsoft.com/office/drawing/2014/main" id="{04CCA9C4-C7E7-0D49-8ED5-C0A424C22AFF}"/>
              </a:ext>
            </a:extLst>
          </p:cNvPr>
          <p:cNvGrpSpPr>
            <a:grpSpLocks/>
          </p:cNvGrpSpPr>
          <p:nvPr/>
        </p:nvGrpSpPr>
        <p:grpSpPr bwMode="auto">
          <a:xfrm>
            <a:off x="3529665" y="4995863"/>
            <a:ext cx="568325" cy="481012"/>
            <a:chOff x="-44" y="1473"/>
            <a:chExt cx="981" cy="1105"/>
          </a:xfrm>
        </p:grpSpPr>
        <p:pic>
          <p:nvPicPr>
            <p:cNvPr id="358" name="Picture 45" descr="desktop_computer_stylized_medium">
              <a:extLst>
                <a:ext uri="{FF2B5EF4-FFF2-40B4-BE49-F238E27FC236}">
                  <a16:creationId xmlns:a16="http://schemas.microsoft.com/office/drawing/2014/main" id="{A1E987A4-00BB-DE46-B53A-3E267AEDB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" name="Freeform 46">
              <a:extLst>
                <a:ext uri="{FF2B5EF4-FFF2-40B4-BE49-F238E27FC236}">
                  <a16:creationId xmlns:a16="http://schemas.microsoft.com/office/drawing/2014/main" id="{105A5D6D-DF1C-E04D-AF77-07EB2A6B5B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60" name="Group 44">
            <a:extLst>
              <a:ext uri="{FF2B5EF4-FFF2-40B4-BE49-F238E27FC236}">
                <a16:creationId xmlns:a16="http://schemas.microsoft.com/office/drawing/2014/main" id="{B09E3AAA-200D-6348-AB8E-E9E0B74D373A}"/>
              </a:ext>
            </a:extLst>
          </p:cNvPr>
          <p:cNvGrpSpPr>
            <a:grpSpLocks/>
          </p:cNvGrpSpPr>
          <p:nvPr/>
        </p:nvGrpSpPr>
        <p:grpSpPr bwMode="auto">
          <a:xfrm>
            <a:off x="4058303" y="5027613"/>
            <a:ext cx="568325" cy="481012"/>
            <a:chOff x="-44" y="1473"/>
            <a:chExt cx="981" cy="1105"/>
          </a:xfrm>
        </p:grpSpPr>
        <p:pic>
          <p:nvPicPr>
            <p:cNvPr id="361" name="Picture 45" descr="desktop_computer_stylized_medium">
              <a:extLst>
                <a:ext uri="{FF2B5EF4-FFF2-40B4-BE49-F238E27FC236}">
                  <a16:creationId xmlns:a16="http://schemas.microsoft.com/office/drawing/2014/main" id="{DC09FF8D-C636-6347-BC58-1E42C10B35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46">
              <a:extLst>
                <a:ext uri="{FF2B5EF4-FFF2-40B4-BE49-F238E27FC236}">
                  <a16:creationId xmlns:a16="http://schemas.microsoft.com/office/drawing/2014/main" id="{5CEDCE92-3307-C345-B156-BC62565D2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63" name="Line 21">
            <a:extLst>
              <a:ext uri="{FF2B5EF4-FFF2-40B4-BE49-F238E27FC236}">
                <a16:creationId xmlns:a16="http://schemas.microsoft.com/office/drawing/2014/main" id="{8707D218-BC2D-E147-BF42-31916D82FA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4403" y="4741863"/>
            <a:ext cx="377825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4" name="Line 22">
            <a:extLst>
              <a:ext uri="{FF2B5EF4-FFF2-40B4-BE49-F238E27FC236}">
                <a16:creationId xmlns:a16="http://schemas.microsoft.com/office/drawing/2014/main" id="{8DA81E08-E605-2C4A-B116-07559D95DF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6178" y="5237163"/>
            <a:ext cx="120650" cy="2936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5" name="Line 22">
            <a:extLst>
              <a:ext uri="{FF2B5EF4-FFF2-40B4-BE49-F238E27FC236}">
                <a16:creationId xmlns:a16="http://schemas.microsoft.com/office/drawing/2014/main" id="{74B35603-8088-6343-A1DD-EFD3214EDA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0990" y="5248275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6" name="Line 20">
            <a:extLst>
              <a:ext uri="{FF2B5EF4-FFF2-40B4-BE49-F238E27FC236}">
                <a16:creationId xmlns:a16="http://schemas.microsoft.com/office/drawing/2014/main" id="{6DFE18D9-1340-4D4E-BCDA-2F5EB7328C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39390" y="5129213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67" name="Group 44">
            <a:extLst>
              <a:ext uri="{FF2B5EF4-FFF2-40B4-BE49-F238E27FC236}">
                <a16:creationId xmlns:a16="http://schemas.microsoft.com/office/drawing/2014/main" id="{2BB0F214-8617-AC45-AF28-614088ABC5AF}"/>
              </a:ext>
            </a:extLst>
          </p:cNvPr>
          <p:cNvGrpSpPr>
            <a:grpSpLocks/>
          </p:cNvGrpSpPr>
          <p:nvPr/>
        </p:nvGrpSpPr>
        <p:grpSpPr bwMode="auto">
          <a:xfrm>
            <a:off x="4463115" y="5400675"/>
            <a:ext cx="568325" cy="481013"/>
            <a:chOff x="-44" y="1473"/>
            <a:chExt cx="981" cy="1105"/>
          </a:xfrm>
        </p:grpSpPr>
        <p:pic>
          <p:nvPicPr>
            <p:cNvPr id="368" name="Picture 45" descr="desktop_computer_stylized_medium">
              <a:extLst>
                <a:ext uri="{FF2B5EF4-FFF2-40B4-BE49-F238E27FC236}">
                  <a16:creationId xmlns:a16="http://schemas.microsoft.com/office/drawing/2014/main" id="{D749DC47-C064-0840-8A4D-B6E7E9B42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" name="Freeform 46">
              <a:extLst>
                <a:ext uri="{FF2B5EF4-FFF2-40B4-BE49-F238E27FC236}">
                  <a16:creationId xmlns:a16="http://schemas.microsoft.com/office/drawing/2014/main" id="{798F3421-D990-3C41-BAEF-6AD50E20B4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70" name="Group 44">
            <a:extLst>
              <a:ext uri="{FF2B5EF4-FFF2-40B4-BE49-F238E27FC236}">
                <a16:creationId xmlns:a16="http://schemas.microsoft.com/office/drawing/2014/main" id="{490EB974-D8DC-2041-A57F-76393D20BB6D}"/>
              </a:ext>
            </a:extLst>
          </p:cNvPr>
          <p:cNvGrpSpPr>
            <a:grpSpLocks/>
          </p:cNvGrpSpPr>
          <p:nvPr/>
        </p:nvGrpSpPr>
        <p:grpSpPr bwMode="auto">
          <a:xfrm>
            <a:off x="4920315" y="5468938"/>
            <a:ext cx="568325" cy="481012"/>
            <a:chOff x="-44" y="1473"/>
            <a:chExt cx="981" cy="1105"/>
          </a:xfrm>
        </p:grpSpPr>
        <p:pic>
          <p:nvPicPr>
            <p:cNvPr id="371" name="Picture 45" descr="desktop_computer_stylized_medium">
              <a:extLst>
                <a:ext uri="{FF2B5EF4-FFF2-40B4-BE49-F238E27FC236}">
                  <a16:creationId xmlns:a16="http://schemas.microsoft.com/office/drawing/2014/main" id="{1957017E-88FD-1641-944A-A44AF61DD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2" name="Freeform 46">
              <a:extLst>
                <a:ext uri="{FF2B5EF4-FFF2-40B4-BE49-F238E27FC236}">
                  <a16:creationId xmlns:a16="http://schemas.microsoft.com/office/drawing/2014/main" id="{5905493A-8F06-CA4E-98F5-D104CA7308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75" name="Group 44">
            <a:extLst>
              <a:ext uri="{FF2B5EF4-FFF2-40B4-BE49-F238E27FC236}">
                <a16:creationId xmlns:a16="http://schemas.microsoft.com/office/drawing/2014/main" id="{546516DA-D987-804E-B9DE-22A3D14F68D4}"/>
              </a:ext>
            </a:extLst>
          </p:cNvPr>
          <p:cNvGrpSpPr>
            <a:grpSpLocks/>
          </p:cNvGrpSpPr>
          <p:nvPr/>
        </p:nvGrpSpPr>
        <p:grpSpPr bwMode="auto">
          <a:xfrm>
            <a:off x="5345765" y="4927600"/>
            <a:ext cx="568325" cy="481013"/>
            <a:chOff x="-44" y="1473"/>
            <a:chExt cx="981" cy="1105"/>
          </a:xfrm>
        </p:grpSpPr>
        <p:pic>
          <p:nvPicPr>
            <p:cNvPr id="376" name="Picture 45" descr="desktop_computer_stylized_medium">
              <a:extLst>
                <a:ext uri="{FF2B5EF4-FFF2-40B4-BE49-F238E27FC236}">
                  <a16:creationId xmlns:a16="http://schemas.microsoft.com/office/drawing/2014/main" id="{4A582920-8075-9B41-9AD3-3968BFABB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7" name="Freeform 46">
              <a:extLst>
                <a:ext uri="{FF2B5EF4-FFF2-40B4-BE49-F238E27FC236}">
                  <a16:creationId xmlns:a16="http://schemas.microsoft.com/office/drawing/2014/main" id="{5232BF48-896A-2440-A098-B901E4E7D2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78" name="Line 20">
            <a:extLst>
              <a:ext uri="{FF2B5EF4-FFF2-40B4-BE49-F238E27FC236}">
                <a16:creationId xmlns:a16="http://schemas.microsoft.com/office/drawing/2014/main" id="{DBEDF0CB-00D7-0548-824A-81E9C6FA50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8453" y="5003800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79" name="Line 21">
            <a:extLst>
              <a:ext uri="{FF2B5EF4-FFF2-40B4-BE49-F238E27FC236}">
                <a16:creationId xmlns:a16="http://schemas.microsoft.com/office/drawing/2014/main" id="{5327C553-0FC2-8C41-80DD-5D1C853FF8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85803" y="5051425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0" name="Line 22">
            <a:extLst>
              <a:ext uri="{FF2B5EF4-FFF2-40B4-BE49-F238E27FC236}">
                <a16:creationId xmlns:a16="http://schemas.microsoft.com/office/drawing/2014/main" id="{2522FB8B-3AB1-AB43-8650-28F7ACFDE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604903" y="5080000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81" name="Group 44">
            <a:extLst>
              <a:ext uri="{FF2B5EF4-FFF2-40B4-BE49-F238E27FC236}">
                <a16:creationId xmlns:a16="http://schemas.microsoft.com/office/drawing/2014/main" id="{05CBF0A1-4254-5C4B-8A95-3790E40E52D6}"/>
              </a:ext>
            </a:extLst>
          </p:cNvPr>
          <p:cNvGrpSpPr>
            <a:grpSpLocks/>
          </p:cNvGrpSpPr>
          <p:nvPr/>
        </p:nvGrpSpPr>
        <p:grpSpPr bwMode="auto">
          <a:xfrm>
            <a:off x="7490478" y="4818063"/>
            <a:ext cx="568325" cy="481012"/>
            <a:chOff x="-44" y="1473"/>
            <a:chExt cx="981" cy="1105"/>
          </a:xfrm>
        </p:grpSpPr>
        <p:pic>
          <p:nvPicPr>
            <p:cNvPr id="382" name="Picture 45" descr="desktop_computer_stylized_medium">
              <a:extLst>
                <a:ext uri="{FF2B5EF4-FFF2-40B4-BE49-F238E27FC236}">
                  <a16:creationId xmlns:a16="http://schemas.microsoft.com/office/drawing/2014/main" id="{48A3D65B-B90E-114C-B7F8-81813E2AE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3" name="Freeform 46">
              <a:extLst>
                <a:ext uri="{FF2B5EF4-FFF2-40B4-BE49-F238E27FC236}">
                  <a16:creationId xmlns:a16="http://schemas.microsoft.com/office/drawing/2014/main" id="{8C40008B-9985-4946-A656-DC94A014C4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84" name="Group 44">
            <a:extLst>
              <a:ext uri="{FF2B5EF4-FFF2-40B4-BE49-F238E27FC236}">
                <a16:creationId xmlns:a16="http://schemas.microsoft.com/office/drawing/2014/main" id="{48F1C933-4EBC-5043-9E08-EED2B5CD3B6B}"/>
              </a:ext>
            </a:extLst>
          </p:cNvPr>
          <p:cNvGrpSpPr>
            <a:grpSpLocks/>
          </p:cNvGrpSpPr>
          <p:nvPr/>
        </p:nvGrpSpPr>
        <p:grpSpPr bwMode="auto">
          <a:xfrm>
            <a:off x="7749240" y="5264150"/>
            <a:ext cx="569913" cy="481013"/>
            <a:chOff x="-44" y="1473"/>
            <a:chExt cx="981" cy="1105"/>
          </a:xfrm>
        </p:grpSpPr>
        <p:pic>
          <p:nvPicPr>
            <p:cNvPr id="385" name="Picture 45" descr="desktop_computer_stylized_medium">
              <a:extLst>
                <a:ext uri="{FF2B5EF4-FFF2-40B4-BE49-F238E27FC236}">
                  <a16:creationId xmlns:a16="http://schemas.microsoft.com/office/drawing/2014/main" id="{DD47D611-8FDA-9145-8B8C-7E0DAF88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6" name="Freeform 46">
              <a:extLst>
                <a:ext uri="{FF2B5EF4-FFF2-40B4-BE49-F238E27FC236}">
                  <a16:creationId xmlns:a16="http://schemas.microsoft.com/office/drawing/2014/main" id="{2005903E-2F47-354D-9158-187170A92C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87" name="Group 44">
            <a:extLst>
              <a:ext uri="{FF2B5EF4-FFF2-40B4-BE49-F238E27FC236}">
                <a16:creationId xmlns:a16="http://schemas.microsoft.com/office/drawing/2014/main" id="{442B24C8-889C-A148-AD4B-172A25362150}"/>
              </a:ext>
            </a:extLst>
          </p:cNvPr>
          <p:cNvGrpSpPr>
            <a:grpSpLocks/>
          </p:cNvGrpSpPr>
          <p:nvPr/>
        </p:nvGrpSpPr>
        <p:grpSpPr bwMode="auto">
          <a:xfrm>
            <a:off x="8277878" y="5294313"/>
            <a:ext cx="568325" cy="482600"/>
            <a:chOff x="-44" y="1473"/>
            <a:chExt cx="981" cy="1105"/>
          </a:xfrm>
        </p:grpSpPr>
        <p:pic>
          <p:nvPicPr>
            <p:cNvPr id="388" name="Picture 45" descr="desktop_computer_stylized_medium">
              <a:extLst>
                <a:ext uri="{FF2B5EF4-FFF2-40B4-BE49-F238E27FC236}">
                  <a16:creationId xmlns:a16="http://schemas.microsoft.com/office/drawing/2014/main" id="{EE095724-2313-224E-A105-C354F085A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" name="Freeform 46">
              <a:extLst>
                <a:ext uri="{FF2B5EF4-FFF2-40B4-BE49-F238E27FC236}">
                  <a16:creationId xmlns:a16="http://schemas.microsoft.com/office/drawing/2014/main" id="{E5278B7E-CF34-8644-9800-2590E12D12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90" name="Line 20">
            <a:extLst>
              <a:ext uri="{FF2B5EF4-FFF2-40B4-BE49-F238E27FC236}">
                <a16:creationId xmlns:a16="http://schemas.microsoft.com/office/drawing/2014/main" id="{F31177A2-08FB-D649-8137-218BCBAA95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72928" y="5049838"/>
            <a:ext cx="606425" cy="31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91" name="Line 21">
            <a:extLst>
              <a:ext uri="{FF2B5EF4-FFF2-40B4-BE49-F238E27FC236}">
                <a16:creationId xmlns:a16="http://schemas.microsoft.com/office/drawing/2014/main" id="{86917A5E-DF0C-3645-A831-E70C6AECBF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09378" y="5003800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92" name="Line 22">
            <a:extLst>
              <a:ext uri="{FF2B5EF4-FFF2-40B4-BE49-F238E27FC236}">
                <a16:creationId xmlns:a16="http://schemas.microsoft.com/office/drawing/2014/main" id="{59638B79-290F-974B-AA54-66E4644BD0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8478" y="5032375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93" name="Group 44">
            <a:extLst>
              <a:ext uri="{FF2B5EF4-FFF2-40B4-BE49-F238E27FC236}">
                <a16:creationId xmlns:a16="http://schemas.microsoft.com/office/drawing/2014/main" id="{6DC045E6-78AD-5649-9438-E026B64715BA}"/>
              </a:ext>
            </a:extLst>
          </p:cNvPr>
          <p:cNvGrpSpPr>
            <a:grpSpLocks/>
          </p:cNvGrpSpPr>
          <p:nvPr/>
        </p:nvGrpSpPr>
        <p:grpSpPr bwMode="auto">
          <a:xfrm>
            <a:off x="6917390" y="5211763"/>
            <a:ext cx="569913" cy="481012"/>
            <a:chOff x="-44" y="1473"/>
            <a:chExt cx="981" cy="1105"/>
          </a:xfrm>
        </p:grpSpPr>
        <p:pic>
          <p:nvPicPr>
            <p:cNvPr id="394" name="Picture 45" descr="desktop_computer_stylized_medium">
              <a:extLst>
                <a:ext uri="{FF2B5EF4-FFF2-40B4-BE49-F238E27FC236}">
                  <a16:creationId xmlns:a16="http://schemas.microsoft.com/office/drawing/2014/main" id="{08EEEF9C-176E-0740-8B83-5B2CC85CF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5" name="Freeform 46">
              <a:extLst>
                <a:ext uri="{FF2B5EF4-FFF2-40B4-BE49-F238E27FC236}">
                  <a16:creationId xmlns:a16="http://schemas.microsoft.com/office/drawing/2014/main" id="{CF428064-F6F1-E346-B336-6FAD5386D2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96" name="Group 44">
            <a:extLst>
              <a:ext uri="{FF2B5EF4-FFF2-40B4-BE49-F238E27FC236}">
                <a16:creationId xmlns:a16="http://schemas.microsoft.com/office/drawing/2014/main" id="{F7DC80A6-D9DB-F84F-9225-1A52CA48A6D5}"/>
              </a:ext>
            </a:extLst>
          </p:cNvPr>
          <p:cNvGrpSpPr>
            <a:grpSpLocks/>
          </p:cNvGrpSpPr>
          <p:nvPr/>
        </p:nvGrpSpPr>
        <p:grpSpPr bwMode="auto">
          <a:xfrm>
            <a:off x="5872815" y="5216525"/>
            <a:ext cx="569913" cy="482600"/>
            <a:chOff x="-44" y="1473"/>
            <a:chExt cx="981" cy="1105"/>
          </a:xfrm>
        </p:grpSpPr>
        <p:pic>
          <p:nvPicPr>
            <p:cNvPr id="397" name="Picture 45" descr="desktop_computer_stylized_medium">
              <a:extLst>
                <a:ext uri="{FF2B5EF4-FFF2-40B4-BE49-F238E27FC236}">
                  <a16:creationId xmlns:a16="http://schemas.microsoft.com/office/drawing/2014/main" id="{5B916C64-22C9-964E-A895-2BB442657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8" name="Freeform 46">
              <a:extLst>
                <a:ext uri="{FF2B5EF4-FFF2-40B4-BE49-F238E27FC236}">
                  <a16:creationId xmlns:a16="http://schemas.microsoft.com/office/drawing/2014/main" id="{8F1A2616-3F9C-1443-8FC2-598CBA0777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99" name="Group 44">
            <a:extLst>
              <a:ext uri="{FF2B5EF4-FFF2-40B4-BE49-F238E27FC236}">
                <a16:creationId xmlns:a16="http://schemas.microsoft.com/office/drawing/2014/main" id="{164A88BF-33ED-D647-BB76-7AD2B2966070}"/>
              </a:ext>
            </a:extLst>
          </p:cNvPr>
          <p:cNvGrpSpPr>
            <a:grpSpLocks/>
          </p:cNvGrpSpPr>
          <p:nvPr/>
        </p:nvGrpSpPr>
        <p:grpSpPr bwMode="auto">
          <a:xfrm>
            <a:off x="6401453" y="5248275"/>
            <a:ext cx="569912" cy="481013"/>
            <a:chOff x="-44" y="1473"/>
            <a:chExt cx="981" cy="1105"/>
          </a:xfrm>
        </p:grpSpPr>
        <p:pic>
          <p:nvPicPr>
            <p:cNvPr id="400" name="Picture 45" descr="desktop_computer_stylized_medium">
              <a:extLst>
                <a:ext uri="{FF2B5EF4-FFF2-40B4-BE49-F238E27FC236}">
                  <a16:creationId xmlns:a16="http://schemas.microsoft.com/office/drawing/2014/main" id="{6D8BE219-D629-4344-9062-A7BB61D92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1" name="Freeform 46">
              <a:extLst>
                <a:ext uri="{FF2B5EF4-FFF2-40B4-BE49-F238E27FC236}">
                  <a16:creationId xmlns:a16="http://schemas.microsoft.com/office/drawing/2014/main" id="{860563F5-CC50-744F-87D1-5CFECCB56D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03" name="Line 20">
            <a:extLst>
              <a:ext uri="{FF2B5EF4-FFF2-40B4-BE49-F238E27FC236}">
                <a16:creationId xmlns:a16="http://schemas.microsoft.com/office/drawing/2014/main" id="{0E474B3A-FCAF-C343-A649-E9B83258A0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33478" y="5081588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405" name="Group 44">
            <a:extLst>
              <a:ext uri="{FF2B5EF4-FFF2-40B4-BE49-F238E27FC236}">
                <a16:creationId xmlns:a16="http://schemas.microsoft.com/office/drawing/2014/main" id="{DEE37EF7-2C39-C140-B9D9-3CA9F1B65775}"/>
              </a:ext>
            </a:extLst>
          </p:cNvPr>
          <p:cNvGrpSpPr>
            <a:grpSpLocks/>
          </p:cNvGrpSpPr>
          <p:nvPr/>
        </p:nvGrpSpPr>
        <p:grpSpPr bwMode="auto">
          <a:xfrm>
            <a:off x="8798578" y="4865688"/>
            <a:ext cx="569912" cy="481012"/>
            <a:chOff x="-44" y="1473"/>
            <a:chExt cx="981" cy="1105"/>
          </a:xfrm>
        </p:grpSpPr>
        <p:pic>
          <p:nvPicPr>
            <p:cNvPr id="406" name="Picture 45" descr="desktop_computer_stylized_medium">
              <a:extLst>
                <a:ext uri="{FF2B5EF4-FFF2-40B4-BE49-F238E27FC236}">
                  <a16:creationId xmlns:a16="http://schemas.microsoft.com/office/drawing/2014/main" id="{2D3AB814-7A31-8245-A0F5-F7361A6BDD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7" name="Freeform 46">
              <a:extLst>
                <a:ext uri="{FF2B5EF4-FFF2-40B4-BE49-F238E27FC236}">
                  <a16:creationId xmlns:a16="http://schemas.microsoft.com/office/drawing/2014/main" id="{95F1AA1F-5CA8-1C4B-808E-D7B05ACF05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09" name="Group 906">
            <a:extLst>
              <a:ext uri="{FF2B5EF4-FFF2-40B4-BE49-F238E27FC236}">
                <a16:creationId xmlns:a16="http://schemas.microsoft.com/office/drawing/2014/main" id="{9FA00216-E422-F043-A6BC-D7F2D6292183}"/>
              </a:ext>
            </a:extLst>
          </p:cNvPr>
          <p:cNvGrpSpPr>
            <a:grpSpLocks/>
          </p:cNvGrpSpPr>
          <p:nvPr/>
        </p:nvGrpSpPr>
        <p:grpSpPr bwMode="auto">
          <a:xfrm>
            <a:off x="7253940" y="2092325"/>
            <a:ext cx="366713" cy="579438"/>
            <a:chOff x="4140" y="429"/>
            <a:chExt cx="1425" cy="2396"/>
          </a:xfrm>
        </p:grpSpPr>
        <p:sp>
          <p:nvSpPr>
            <p:cNvPr id="410" name="Freeform 907">
              <a:extLst>
                <a:ext uri="{FF2B5EF4-FFF2-40B4-BE49-F238E27FC236}">
                  <a16:creationId xmlns:a16="http://schemas.microsoft.com/office/drawing/2014/main" id="{A6DCAB35-6772-A346-860B-3DEC4F19C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1" name="Rectangle 908">
              <a:extLst>
                <a:ext uri="{FF2B5EF4-FFF2-40B4-BE49-F238E27FC236}">
                  <a16:creationId xmlns:a16="http://schemas.microsoft.com/office/drawing/2014/main" id="{AEDDB3DD-EAAE-AF4D-8BD3-0D7469DF3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12" name="Freeform 909">
              <a:extLst>
                <a:ext uri="{FF2B5EF4-FFF2-40B4-BE49-F238E27FC236}">
                  <a16:creationId xmlns:a16="http://schemas.microsoft.com/office/drawing/2014/main" id="{222A8086-05CB-6D4D-B2D7-85C20BFFB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3" name="Freeform 910">
              <a:extLst>
                <a:ext uri="{FF2B5EF4-FFF2-40B4-BE49-F238E27FC236}">
                  <a16:creationId xmlns:a16="http://schemas.microsoft.com/office/drawing/2014/main" id="{3CEAD03B-5C15-7242-8F96-B847E73D6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4" name="Rectangle 911">
              <a:extLst>
                <a:ext uri="{FF2B5EF4-FFF2-40B4-BE49-F238E27FC236}">
                  <a16:creationId xmlns:a16="http://schemas.microsoft.com/office/drawing/2014/main" id="{BE2E6454-71F1-DB4F-BE07-4D20497AD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15" name="Group 912">
              <a:extLst>
                <a:ext uri="{FF2B5EF4-FFF2-40B4-BE49-F238E27FC236}">
                  <a16:creationId xmlns:a16="http://schemas.microsoft.com/office/drawing/2014/main" id="{F1AC1EA4-26B9-C24D-B883-A8FE35EF8F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1" name="AutoShape 913">
                <a:extLst>
                  <a:ext uri="{FF2B5EF4-FFF2-40B4-BE49-F238E27FC236}">
                    <a16:creationId xmlns:a16="http://schemas.microsoft.com/office/drawing/2014/main" id="{6B532944-5855-E44E-A4E9-213C05A03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42" name="AutoShape 914">
                <a:extLst>
                  <a:ext uri="{FF2B5EF4-FFF2-40B4-BE49-F238E27FC236}">
                    <a16:creationId xmlns:a16="http://schemas.microsoft.com/office/drawing/2014/main" id="{E8DB8C4C-A541-224F-A24E-230E9ADAC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16" name="Rectangle 915">
              <a:extLst>
                <a:ext uri="{FF2B5EF4-FFF2-40B4-BE49-F238E27FC236}">
                  <a16:creationId xmlns:a16="http://schemas.microsoft.com/office/drawing/2014/main" id="{FB0B862A-AC1F-C244-BE2A-3909E5F85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17" name="Group 916">
              <a:extLst>
                <a:ext uri="{FF2B5EF4-FFF2-40B4-BE49-F238E27FC236}">
                  <a16:creationId xmlns:a16="http://schemas.microsoft.com/office/drawing/2014/main" id="{C81C8D89-3C65-4940-881B-9EE41418B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8" name="AutoShape 917">
                <a:extLst>
                  <a:ext uri="{FF2B5EF4-FFF2-40B4-BE49-F238E27FC236}">
                    <a16:creationId xmlns:a16="http://schemas.microsoft.com/office/drawing/2014/main" id="{970A92D1-DE3D-A746-82B2-D9CE1A643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40" name="AutoShape 918">
                <a:extLst>
                  <a:ext uri="{FF2B5EF4-FFF2-40B4-BE49-F238E27FC236}">
                    <a16:creationId xmlns:a16="http://schemas.microsoft.com/office/drawing/2014/main" id="{CBF27E18-7854-324C-AA43-69A4BA77A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18" name="Rectangle 919">
              <a:extLst>
                <a:ext uri="{FF2B5EF4-FFF2-40B4-BE49-F238E27FC236}">
                  <a16:creationId xmlns:a16="http://schemas.microsoft.com/office/drawing/2014/main" id="{4C856C7C-9B4D-E34E-BEF8-6FE14DF3F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19" name="Rectangle 920">
              <a:extLst>
                <a:ext uri="{FF2B5EF4-FFF2-40B4-BE49-F238E27FC236}">
                  <a16:creationId xmlns:a16="http://schemas.microsoft.com/office/drawing/2014/main" id="{E75357F7-348C-7C46-AE06-7A7DF580A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20" name="Group 921">
              <a:extLst>
                <a:ext uri="{FF2B5EF4-FFF2-40B4-BE49-F238E27FC236}">
                  <a16:creationId xmlns:a16="http://schemas.microsoft.com/office/drawing/2014/main" id="{FF488E2B-47A2-B440-A599-04535AB72D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36" name="AutoShape 922">
                <a:extLst>
                  <a:ext uri="{FF2B5EF4-FFF2-40B4-BE49-F238E27FC236}">
                    <a16:creationId xmlns:a16="http://schemas.microsoft.com/office/drawing/2014/main" id="{415D750D-E3C1-6E4E-B4EC-3463E7619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7" name="AutoShape 923">
                <a:extLst>
                  <a:ext uri="{FF2B5EF4-FFF2-40B4-BE49-F238E27FC236}">
                    <a16:creationId xmlns:a16="http://schemas.microsoft.com/office/drawing/2014/main" id="{37701C35-EF2F-B04C-BD54-87B4B1643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21" name="Freeform 924">
              <a:extLst>
                <a:ext uri="{FF2B5EF4-FFF2-40B4-BE49-F238E27FC236}">
                  <a16:creationId xmlns:a16="http://schemas.microsoft.com/office/drawing/2014/main" id="{E22AAC27-6B47-3742-B283-B9A1BD590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22" name="Group 925">
              <a:extLst>
                <a:ext uri="{FF2B5EF4-FFF2-40B4-BE49-F238E27FC236}">
                  <a16:creationId xmlns:a16="http://schemas.microsoft.com/office/drawing/2014/main" id="{4FBE4506-2CCA-2F46-A053-51F3D09B33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34" name="AutoShape 926">
                <a:extLst>
                  <a:ext uri="{FF2B5EF4-FFF2-40B4-BE49-F238E27FC236}">
                    <a16:creationId xmlns:a16="http://schemas.microsoft.com/office/drawing/2014/main" id="{4AEB9237-7E7B-A84B-8DE4-0516B7928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5" name="AutoShape 927">
                <a:extLst>
                  <a:ext uri="{FF2B5EF4-FFF2-40B4-BE49-F238E27FC236}">
                    <a16:creationId xmlns:a16="http://schemas.microsoft.com/office/drawing/2014/main" id="{E5DA622B-C9CC-BA47-961A-7980BB631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23" name="Rectangle 928">
              <a:extLst>
                <a:ext uri="{FF2B5EF4-FFF2-40B4-BE49-F238E27FC236}">
                  <a16:creationId xmlns:a16="http://schemas.microsoft.com/office/drawing/2014/main" id="{8706B57A-1C9E-8744-AB23-A6BA829AE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4" name="Freeform 929">
              <a:extLst>
                <a:ext uri="{FF2B5EF4-FFF2-40B4-BE49-F238E27FC236}">
                  <a16:creationId xmlns:a16="http://schemas.microsoft.com/office/drawing/2014/main" id="{F32936CF-B1D3-E548-8F28-FA4ADA6EF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5" name="Freeform 930">
              <a:extLst>
                <a:ext uri="{FF2B5EF4-FFF2-40B4-BE49-F238E27FC236}">
                  <a16:creationId xmlns:a16="http://schemas.microsoft.com/office/drawing/2014/main" id="{4BB4341B-5C57-D949-B418-C55712B1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6" name="Oval 931">
              <a:extLst>
                <a:ext uri="{FF2B5EF4-FFF2-40B4-BE49-F238E27FC236}">
                  <a16:creationId xmlns:a16="http://schemas.microsoft.com/office/drawing/2014/main" id="{394FB08B-5FA1-3048-8588-FBA09886A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7" name="Freeform 932">
              <a:extLst>
                <a:ext uri="{FF2B5EF4-FFF2-40B4-BE49-F238E27FC236}">
                  <a16:creationId xmlns:a16="http://schemas.microsoft.com/office/drawing/2014/main" id="{29E6F9D3-F17E-A144-BBD9-7523BE3D5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8" name="AutoShape 933">
              <a:extLst>
                <a:ext uri="{FF2B5EF4-FFF2-40B4-BE49-F238E27FC236}">
                  <a16:creationId xmlns:a16="http://schemas.microsoft.com/office/drawing/2014/main" id="{D7E1D2B9-3681-3047-A7AF-EECD87500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9" name="AutoShape 934">
              <a:extLst>
                <a:ext uri="{FF2B5EF4-FFF2-40B4-BE49-F238E27FC236}">
                  <a16:creationId xmlns:a16="http://schemas.microsoft.com/office/drawing/2014/main" id="{C311279F-1D0A-2D4E-B6EB-9C1AE2949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0" name="Oval 935">
              <a:extLst>
                <a:ext uri="{FF2B5EF4-FFF2-40B4-BE49-F238E27FC236}">
                  <a16:creationId xmlns:a16="http://schemas.microsoft.com/office/drawing/2014/main" id="{C5C3F5E3-0BBB-854A-A8B1-DEADB4DC3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1" name="Oval 936">
              <a:extLst>
                <a:ext uri="{FF2B5EF4-FFF2-40B4-BE49-F238E27FC236}">
                  <a16:creationId xmlns:a16="http://schemas.microsoft.com/office/drawing/2014/main" id="{94E44572-FDAB-9D47-A897-89E0D3D3D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2" name="Oval 937">
              <a:extLst>
                <a:ext uri="{FF2B5EF4-FFF2-40B4-BE49-F238E27FC236}">
                  <a16:creationId xmlns:a16="http://schemas.microsoft.com/office/drawing/2014/main" id="{73E691BA-07FF-3643-9EB3-CC062E94E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3" name="Rectangle 938">
              <a:extLst>
                <a:ext uri="{FF2B5EF4-FFF2-40B4-BE49-F238E27FC236}">
                  <a16:creationId xmlns:a16="http://schemas.microsoft.com/office/drawing/2014/main" id="{9658C81D-C19E-F24D-B06A-39A73010F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443" name="Group 906">
            <a:extLst>
              <a:ext uri="{FF2B5EF4-FFF2-40B4-BE49-F238E27FC236}">
                <a16:creationId xmlns:a16="http://schemas.microsoft.com/office/drawing/2014/main" id="{FFB99537-5E59-B644-AEB4-233A66C95366}"/>
              </a:ext>
            </a:extLst>
          </p:cNvPr>
          <p:cNvGrpSpPr>
            <a:grpSpLocks/>
          </p:cNvGrpSpPr>
          <p:nvPr/>
        </p:nvGrpSpPr>
        <p:grpSpPr bwMode="auto">
          <a:xfrm>
            <a:off x="7858778" y="2601913"/>
            <a:ext cx="366712" cy="579437"/>
            <a:chOff x="4140" y="429"/>
            <a:chExt cx="1425" cy="2396"/>
          </a:xfrm>
        </p:grpSpPr>
        <p:sp>
          <p:nvSpPr>
            <p:cNvPr id="444" name="Freeform 907">
              <a:extLst>
                <a:ext uri="{FF2B5EF4-FFF2-40B4-BE49-F238E27FC236}">
                  <a16:creationId xmlns:a16="http://schemas.microsoft.com/office/drawing/2014/main" id="{BB807DDF-4DDF-6F4B-845D-CF6391B2E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5" name="Rectangle 908">
              <a:extLst>
                <a:ext uri="{FF2B5EF4-FFF2-40B4-BE49-F238E27FC236}">
                  <a16:creationId xmlns:a16="http://schemas.microsoft.com/office/drawing/2014/main" id="{B7550DCD-25D6-154E-995F-FFFAE1F68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46" name="Freeform 909">
              <a:extLst>
                <a:ext uri="{FF2B5EF4-FFF2-40B4-BE49-F238E27FC236}">
                  <a16:creationId xmlns:a16="http://schemas.microsoft.com/office/drawing/2014/main" id="{7410F70D-EA20-E144-83F7-22C56E473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7" name="Freeform 910">
              <a:extLst>
                <a:ext uri="{FF2B5EF4-FFF2-40B4-BE49-F238E27FC236}">
                  <a16:creationId xmlns:a16="http://schemas.microsoft.com/office/drawing/2014/main" id="{2276AAC4-1AF3-2146-A809-02D976615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8" name="Rectangle 911">
              <a:extLst>
                <a:ext uri="{FF2B5EF4-FFF2-40B4-BE49-F238E27FC236}">
                  <a16:creationId xmlns:a16="http://schemas.microsoft.com/office/drawing/2014/main" id="{04D7B686-975F-EC43-A7D8-457A254E8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49" name="Group 912">
              <a:extLst>
                <a:ext uri="{FF2B5EF4-FFF2-40B4-BE49-F238E27FC236}">
                  <a16:creationId xmlns:a16="http://schemas.microsoft.com/office/drawing/2014/main" id="{7F435D06-BA46-DB48-91BB-46CF713E2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74" name="AutoShape 913">
                <a:extLst>
                  <a:ext uri="{FF2B5EF4-FFF2-40B4-BE49-F238E27FC236}">
                    <a16:creationId xmlns:a16="http://schemas.microsoft.com/office/drawing/2014/main" id="{D8D71F51-73F7-694D-AA70-44AD27E40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5" name="AutoShape 914">
                <a:extLst>
                  <a:ext uri="{FF2B5EF4-FFF2-40B4-BE49-F238E27FC236}">
                    <a16:creationId xmlns:a16="http://schemas.microsoft.com/office/drawing/2014/main" id="{2A4CD895-5D57-C846-B8B5-773EAD0FE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0" name="Rectangle 915">
              <a:extLst>
                <a:ext uri="{FF2B5EF4-FFF2-40B4-BE49-F238E27FC236}">
                  <a16:creationId xmlns:a16="http://schemas.microsoft.com/office/drawing/2014/main" id="{8F0CEBF5-51C2-8F4E-A20F-D95B3F3DA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51" name="Group 916">
              <a:extLst>
                <a:ext uri="{FF2B5EF4-FFF2-40B4-BE49-F238E27FC236}">
                  <a16:creationId xmlns:a16="http://schemas.microsoft.com/office/drawing/2014/main" id="{AB037EC5-0777-3348-B801-D80BB4A06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72" name="AutoShape 917">
                <a:extLst>
                  <a:ext uri="{FF2B5EF4-FFF2-40B4-BE49-F238E27FC236}">
                    <a16:creationId xmlns:a16="http://schemas.microsoft.com/office/drawing/2014/main" id="{57705BC2-4269-A546-A2F7-44D6E6FA6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3" name="AutoShape 918">
                <a:extLst>
                  <a:ext uri="{FF2B5EF4-FFF2-40B4-BE49-F238E27FC236}">
                    <a16:creationId xmlns:a16="http://schemas.microsoft.com/office/drawing/2014/main" id="{606F8FBB-6E7D-5240-AB6F-3743412B8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2" name="Rectangle 919">
              <a:extLst>
                <a:ext uri="{FF2B5EF4-FFF2-40B4-BE49-F238E27FC236}">
                  <a16:creationId xmlns:a16="http://schemas.microsoft.com/office/drawing/2014/main" id="{8764B3B1-163F-6743-BB00-4BEBDFA76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53" name="Rectangle 920">
              <a:extLst>
                <a:ext uri="{FF2B5EF4-FFF2-40B4-BE49-F238E27FC236}">
                  <a16:creationId xmlns:a16="http://schemas.microsoft.com/office/drawing/2014/main" id="{31A39B1E-BEC2-484D-A529-ED02B246B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54" name="Group 921">
              <a:extLst>
                <a:ext uri="{FF2B5EF4-FFF2-40B4-BE49-F238E27FC236}">
                  <a16:creationId xmlns:a16="http://schemas.microsoft.com/office/drawing/2014/main" id="{8518BA7E-0F47-1642-8C94-0EEF9F7EAD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70" name="AutoShape 922">
                <a:extLst>
                  <a:ext uri="{FF2B5EF4-FFF2-40B4-BE49-F238E27FC236}">
                    <a16:creationId xmlns:a16="http://schemas.microsoft.com/office/drawing/2014/main" id="{93172085-A077-D449-B4F0-96416035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1" name="AutoShape 923">
                <a:extLst>
                  <a:ext uri="{FF2B5EF4-FFF2-40B4-BE49-F238E27FC236}">
                    <a16:creationId xmlns:a16="http://schemas.microsoft.com/office/drawing/2014/main" id="{9CD7E6D4-1563-CC47-9787-5045B582D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5" name="Freeform 924">
              <a:extLst>
                <a:ext uri="{FF2B5EF4-FFF2-40B4-BE49-F238E27FC236}">
                  <a16:creationId xmlns:a16="http://schemas.microsoft.com/office/drawing/2014/main" id="{717941A9-04EE-C24B-86D5-FAD417230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56" name="Group 925">
              <a:extLst>
                <a:ext uri="{FF2B5EF4-FFF2-40B4-BE49-F238E27FC236}">
                  <a16:creationId xmlns:a16="http://schemas.microsoft.com/office/drawing/2014/main" id="{02A7942B-5E16-664A-AD8B-9FCCC81FDE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68" name="AutoShape 926">
                <a:extLst>
                  <a:ext uri="{FF2B5EF4-FFF2-40B4-BE49-F238E27FC236}">
                    <a16:creationId xmlns:a16="http://schemas.microsoft.com/office/drawing/2014/main" id="{70D7759D-E01C-DE4B-90E5-9E27F2F4D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69" name="AutoShape 927">
                <a:extLst>
                  <a:ext uri="{FF2B5EF4-FFF2-40B4-BE49-F238E27FC236}">
                    <a16:creationId xmlns:a16="http://schemas.microsoft.com/office/drawing/2014/main" id="{52773811-A440-9246-B4E6-A2AB3D516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7" name="Rectangle 928">
              <a:extLst>
                <a:ext uri="{FF2B5EF4-FFF2-40B4-BE49-F238E27FC236}">
                  <a16:creationId xmlns:a16="http://schemas.microsoft.com/office/drawing/2014/main" id="{2B266F5F-A708-CB4C-8E5D-A7C3959DF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58" name="Freeform 929">
              <a:extLst>
                <a:ext uri="{FF2B5EF4-FFF2-40B4-BE49-F238E27FC236}">
                  <a16:creationId xmlns:a16="http://schemas.microsoft.com/office/drawing/2014/main" id="{5852E06D-545E-CA4C-8238-C649A61E2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59" name="Freeform 930">
              <a:extLst>
                <a:ext uri="{FF2B5EF4-FFF2-40B4-BE49-F238E27FC236}">
                  <a16:creationId xmlns:a16="http://schemas.microsoft.com/office/drawing/2014/main" id="{42EE8B88-BF03-304C-9E14-BCBF64A23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60" name="Oval 931">
              <a:extLst>
                <a:ext uri="{FF2B5EF4-FFF2-40B4-BE49-F238E27FC236}">
                  <a16:creationId xmlns:a16="http://schemas.microsoft.com/office/drawing/2014/main" id="{74C7C49F-A655-9D4D-A31E-196191599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1" name="Freeform 932">
              <a:extLst>
                <a:ext uri="{FF2B5EF4-FFF2-40B4-BE49-F238E27FC236}">
                  <a16:creationId xmlns:a16="http://schemas.microsoft.com/office/drawing/2014/main" id="{927851E8-58B0-EE45-9D21-E7B0DCE90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62" name="AutoShape 933">
              <a:extLst>
                <a:ext uri="{FF2B5EF4-FFF2-40B4-BE49-F238E27FC236}">
                  <a16:creationId xmlns:a16="http://schemas.microsoft.com/office/drawing/2014/main" id="{7EC4AB0D-E1AA-7347-A2C2-89F18FBF1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3" name="AutoShape 934">
              <a:extLst>
                <a:ext uri="{FF2B5EF4-FFF2-40B4-BE49-F238E27FC236}">
                  <a16:creationId xmlns:a16="http://schemas.microsoft.com/office/drawing/2014/main" id="{1E4BDC9C-CD6F-0B4F-A99F-51B87F9CA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4" name="Oval 935">
              <a:extLst>
                <a:ext uri="{FF2B5EF4-FFF2-40B4-BE49-F238E27FC236}">
                  <a16:creationId xmlns:a16="http://schemas.microsoft.com/office/drawing/2014/main" id="{0B33FC98-AC2F-614C-9455-D77527D7D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5" name="Oval 936">
              <a:extLst>
                <a:ext uri="{FF2B5EF4-FFF2-40B4-BE49-F238E27FC236}">
                  <a16:creationId xmlns:a16="http://schemas.microsoft.com/office/drawing/2014/main" id="{6FEEFCEB-E528-BB43-A2A5-DD1F31DBE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6" name="Oval 937">
              <a:extLst>
                <a:ext uri="{FF2B5EF4-FFF2-40B4-BE49-F238E27FC236}">
                  <a16:creationId xmlns:a16="http://schemas.microsoft.com/office/drawing/2014/main" id="{495857E5-6CAF-F843-9D1C-1A92C264C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7" name="Rectangle 938">
              <a:extLst>
                <a:ext uri="{FF2B5EF4-FFF2-40B4-BE49-F238E27FC236}">
                  <a16:creationId xmlns:a16="http://schemas.microsoft.com/office/drawing/2014/main" id="{9E0DC27B-37F7-D049-AA0C-9AB63EC63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7E3426FA-3482-5E4A-A528-0E8E566A4D7E}"/>
              </a:ext>
            </a:extLst>
          </p:cNvPr>
          <p:cNvGrpSpPr/>
          <p:nvPr/>
        </p:nvGrpSpPr>
        <p:grpSpPr>
          <a:xfrm>
            <a:off x="6081784" y="2929417"/>
            <a:ext cx="914400" cy="479686"/>
            <a:chOff x="3668110" y="2448910"/>
            <a:chExt cx="3794234" cy="216513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5B50E342-10AE-DD45-B84C-290673A4820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2BA9AB2A-EBFD-5D41-ACFD-A73D2D397A5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75E7BF97-6EB0-9B4B-812E-F41672042DF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90" name="Freeform 489">
                <a:extLst>
                  <a:ext uri="{FF2B5EF4-FFF2-40B4-BE49-F238E27FC236}">
                    <a16:creationId xmlns:a16="http://schemas.microsoft.com/office/drawing/2014/main" id="{532D22AD-3B9D-DC46-94FD-EF7A344D65E2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1" name="Freeform 490">
                <a:extLst>
                  <a:ext uri="{FF2B5EF4-FFF2-40B4-BE49-F238E27FC236}">
                    <a16:creationId xmlns:a16="http://schemas.microsoft.com/office/drawing/2014/main" id="{E3DA8968-5BE7-7A4D-B9D3-E505E57CD6A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id="{38F10849-6789-B147-9F87-B51CE4DE4E0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484EB68-033C-1642-B24F-4A3A9B54A45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EDB87E7C-D7FD-D444-9A5D-25D76A2CE906}"/>
              </a:ext>
            </a:extLst>
          </p:cNvPr>
          <p:cNvGrpSpPr/>
          <p:nvPr/>
        </p:nvGrpSpPr>
        <p:grpSpPr>
          <a:xfrm>
            <a:off x="4861367" y="2210765"/>
            <a:ext cx="894855" cy="442494"/>
            <a:chOff x="7493876" y="2774731"/>
            <a:chExt cx="1481958" cy="894622"/>
          </a:xfrm>
        </p:grpSpPr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BC20C5BE-F060-ED46-8005-38BC63A57B6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E7D6CAC-C7AB-3943-99DE-0F0AA0F6448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0D41025D-1978-4D43-9CC3-306E9010B7D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1" name="Freeform 500">
                <a:extLst>
                  <a:ext uri="{FF2B5EF4-FFF2-40B4-BE49-F238E27FC236}">
                    <a16:creationId xmlns:a16="http://schemas.microsoft.com/office/drawing/2014/main" id="{52CB287C-BAC6-394B-8022-7463D50891E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2" name="Freeform 501">
                <a:extLst>
                  <a:ext uri="{FF2B5EF4-FFF2-40B4-BE49-F238E27FC236}">
                    <a16:creationId xmlns:a16="http://schemas.microsoft.com/office/drawing/2014/main" id="{5DEB1CA4-CAC3-C240-9AAF-91D0139DA8B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3" name="Freeform 502">
                <a:extLst>
                  <a:ext uri="{FF2B5EF4-FFF2-40B4-BE49-F238E27FC236}">
                    <a16:creationId xmlns:a16="http://schemas.microsoft.com/office/drawing/2014/main" id="{1C2693DA-778C-4944-919A-CF21C578E11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4" name="Freeform 503">
                <a:extLst>
                  <a:ext uri="{FF2B5EF4-FFF2-40B4-BE49-F238E27FC236}">
                    <a16:creationId xmlns:a16="http://schemas.microsoft.com/office/drawing/2014/main" id="{F6DC7364-F4E4-CF49-BB2A-77390D7D6B7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7B0CED86-761A-374B-AB2F-FCFDE7448080}"/>
              </a:ext>
            </a:extLst>
          </p:cNvPr>
          <p:cNvGrpSpPr/>
          <p:nvPr/>
        </p:nvGrpSpPr>
        <p:grpSpPr>
          <a:xfrm>
            <a:off x="4035095" y="4580587"/>
            <a:ext cx="652815" cy="339144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9BBAA179-C5C9-934E-87E1-FA617CE0066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C29E590F-6825-9A40-A498-A44BF2188D5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2A3D89C3-8CC4-AA4C-8A47-636A30916C8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397371B1-6A40-1543-86A4-EE158E3D1C3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49607A7E-6C2B-1A4F-A0AC-371B2BF0E95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A4992BAF-197D-0A46-B4D7-0A015D6E4E29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14ECF90B-EFDD-434F-8F31-3916EDC8747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E9A6FA6C-F6BD-FA40-BBDA-D7EA0AED53F2}"/>
              </a:ext>
            </a:extLst>
          </p:cNvPr>
          <p:cNvGrpSpPr/>
          <p:nvPr/>
        </p:nvGrpSpPr>
        <p:grpSpPr>
          <a:xfrm>
            <a:off x="4730749" y="4991280"/>
            <a:ext cx="666096" cy="353718"/>
            <a:chOff x="3668110" y="2448910"/>
            <a:chExt cx="3794234" cy="2165130"/>
          </a:xfrm>
        </p:grpSpPr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CAE2F039-DD40-3A48-9AC8-9C2A99EEFA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6D740F9F-16A3-B143-8C62-AC01C4B6EFA2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222CD540-1DC4-CE47-8E55-94622339956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41" name="Freeform 540">
                <a:extLst>
                  <a:ext uri="{FF2B5EF4-FFF2-40B4-BE49-F238E27FC236}">
                    <a16:creationId xmlns:a16="http://schemas.microsoft.com/office/drawing/2014/main" id="{7BB2F9F3-42C5-C14F-874D-38916950811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F5CA110F-36BE-0544-8D7E-2DE8D4B4741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209D7ABC-C606-2A48-A8BD-7A7EE760D921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672D5EB4-39AD-D845-85C0-1E266B28683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077C9074-AE78-0E43-AFCC-F714715C1D80}"/>
              </a:ext>
            </a:extLst>
          </p:cNvPr>
          <p:cNvGrpSpPr/>
          <p:nvPr/>
        </p:nvGrpSpPr>
        <p:grpSpPr>
          <a:xfrm>
            <a:off x="6268889" y="4785461"/>
            <a:ext cx="666096" cy="353718"/>
            <a:chOff x="3668110" y="2448910"/>
            <a:chExt cx="3794234" cy="2165130"/>
          </a:xfrm>
        </p:grpSpPr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7C2B1C24-ED53-7248-9224-FDF65E2FB02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6B962A42-1C84-294B-971C-D6BB6C70822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64" name="Group 563">
              <a:extLst>
                <a:ext uri="{FF2B5EF4-FFF2-40B4-BE49-F238E27FC236}">
                  <a16:creationId xmlns:a16="http://schemas.microsoft.com/office/drawing/2014/main" id="{4507F2CE-D7DB-B34C-A5C0-1D0636D5EEE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65" name="Freeform 564">
                <a:extLst>
                  <a:ext uri="{FF2B5EF4-FFF2-40B4-BE49-F238E27FC236}">
                    <a16:creationId xmlns:a16="http://schemas.microsoft.com/office/drawing/2014/main" id="{37028B07-0480-9843-B746-F1C1B22906F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6" name="Freeform 565">
                <a:extLst>
                  <a:ext uri="{FF2B5EF4-FFF2-40B4-BE49-F238E27FC236}">
                    <a16:creationId xmlns:a16="http://schemas.microsoft.com/office/drawing/2014/main" id="{1531C185-F635-6D42-ADCA-E4BE28DB258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7" name="Freeform 566">
                <a:extLst>
                  <a:ext uri="{FF2B5EF4-FFF2-40B4-BE49-F238E27FC236}">
                    <a16:creationId xmlns:a16="http://schemas.microsoft.com/office/drawing/2014/main" id="{264F9469-1DC3-3C41-8274-0B629F42DC21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8" name="Freeform 567">
                <a:extLst>
                  <a:ext uri="{FF2B5EF4-FFF2-40B4-BE49-F238E27FC236}">
                    <a16:creationId xmlns:a16="http://schemas.microsoft.com/office/drawing/2014/main" id="{C51DDA58-AB33-EB45-A6DC-64C2A9A27FF3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55DFCCBC-22D3-2D40-9740-FFE6A5719573}"/>
              </a:ext>
            </a:extLst>
          </p:cNvPr>
          <p:cNvGrpSpPr/>
          <p:nvPr/>
        </p:nvGrpSpPr>
        <p:grpSpPr>
          <a:xfrm>
            <a:off x="8198241" y="4810599"/>
            <a:ext cx="666096" cy="353718"/>
            <a:chOff x="3668110" y="2448910"/>
            <a:chExt cx="3794234" cy="2165130"/>
          </a:xfrm>
        </p:grpSpPr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7A98DD32-3395-6C44-9263-FD896166264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B4972D53-F88E-F841-9E16-8268923AB1FA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88BF304D-88B6-4840-AEA5-FDE07CDB9B4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73" name="Freeform 572">
                <a:extLst>
                  <a:ext uri="{FF2B5EF4-FFF2-40B4-BE49-F238E27FC236}">
                    <a16:creationId xmlns:a16="http://schemas.microsoft.com/office/drawing/2014/main" id="{5D8F1ECA-65DB-0A40-8059-392C8EBB1351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4" name="Freeform 573">
                <a:extLst>
                  <a:ext uri="{FF2B5EF4-FFF2-40B4-BE49-F238E27FC236}">
                    <a16:creationId xmlns:a16="http://schemas.microsoft.com/office/drawing/2014/main" id="{01153B8F-C99F-FD4D-AE0D-172E3D5276B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Freeform 574">
                <a:extLst>
                  <a:ext uri="{FF2B5EF4-FFF2-40B4-BE49-F238E27FC236}">
                    <a16:creationId xmlns:a16="http://schemas.microsoft.com/office/drawing/2014/main" id="{62AAEB46-CB40-6041-83A4-8D950D0F868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6" name="Freeform 575">
                <a:extLst>
                  <a:ext uri="{FF2B5EF4-FFF2-40B4-BE49-F238E27FC236}">
                    <a16:creationId xmlns:a16="http://schemas.microsoft.com/office/drawing/2014/main" id="{80F12A0B-3E4C-0444-989C-75899CBF68F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98B8A-012D-A3FC-B8FC-9A5BF5C7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403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4000" dirty="0">
                <a:latin typeface="+mj-lt"/>
              </a:rPr>
              <a:t>Switch</a:t>
            </a:r>
            <a:r>
              <a:rPr lang="vi" sz="4000" dirty="0">
                <a:latin typeface="+mj-lt"/>
              </a:rPr>
              <a:t> so với bộ định tuyến</a:t>
            </a:r>
            <a:r>
              <a:rPr lang="en-US" sz="4000" dirty="0">
                <a:latin typeface="+mj-lt"/>
              </a:rPr>
              <a:t> (router)</a:t>
            </a:r>
          </a:p>
        </p:txBody>
      </p:sp>
      <p:sp>
        <p:nvSpPr>
          <p:cNvPr id="196" name="Slide Number Placeholder 195">
            <a:extLst>
              <a:ext uri="{FF2B5EF4-FFF2-40B4-BE49-F238E27FC236}">
                <a16:creationId xmlns:a16="http://schemas.microsoft.com/office/drawing/2014/main" id="{C2BE842D-CD8A-93DD-185C-EBBE4BAF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02" name="Rectangle 3">
            <a:extLst>
              <a:ext uri="{FF2B5EF4-FFF2-40B4-BE49-F238E27FC236}">
                <a16:creationId xmlns:a16="http://schemas.microsoft.com/office/drawing/2014/main" id="{795B37CE-BA46-A349-8A61-92AB4E79040F}"/>
              </a:ext>
            </a:extLst>
          </p:cNvPr>
          <p:cNvSpPr txBox="1">
            <a:spLocks noChangeArrowheads="1"/>
          </p:cNvSpPr>
          <p:nvPr/>
        </p:nvSpPr>
        <p:spPr>
          <a:xfrm>
            <a:off x="859601" y="1034144"/>
            <a:ext cx="6270404" cy="2816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ả hai đều là lưu trữ và chuyển tiếp:</a:t>
            </a: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B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ộ định tuyến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thiết bị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tầng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mạng (kiểm tra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header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tầng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mạng)</a:t>
            </a: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SG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Switch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thiết bị lớp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tầng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kết (kiểm tra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header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tầng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liên kết)</a:t>
            </a:r>
          </a:p>
        </p:txBody>
      </p:sp>
      <p:sp>
        <p:nvSpPr>
          <p:cNvPr id="303" name="Rectangle 3">
            <a:extLst>
              <a:ext uri="{FF2B5EF4-FFF2-40B4-BE49-F238E27FC236}">
                <a16:creationId xmlns:a16="http://schemas.microsoft.com/office/drawing/2014/main" id="{2E27120A-F39B-F74A-A7B4-81F35A55090D}"/>
              </a:ext>
            </a:extLst>
          </p:cNvPr>
          <p:cNvSpPr txBox="1">
            <a:spLocks noChangeArrowheads="1"/>
          </p:cNvSpPr>
          <p:nvPr/>
        </p:nvSpPr>
        <p:spPr>
          <a:xfrm>
            <a:off x="857455" y="3613887"/>
            <a:ext cx="6270404" cy="2816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ả hai đều có bảng chuyển tiếp:</a:t>
            </a:r>
          </a:p>
          <a:p>
            <a:pPr marL="231775" marR="0" lvl="0" indent="-231775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B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ộ định tuyến: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tính toán bảng bằng thuật toán định tuyến, địa chỉ IP</a:t>
            </a:r>
          </a:p>
          <a:p>
            <a:pPr marL="231775" marR="0" lvl="0" indent="-231775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SG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Switch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học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và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tạo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bảng chuyển tiếp bằng cách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tràn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ngập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(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flooding)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tự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học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ghi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nhận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địa chỉ MAC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03CDF6A-9E80-6C15-87F0-87A635D950DB}"/>
              </a:ext>
            </a:extLst>
          </p:cNvPr>
          <p:cNvSpPr>
            <a:spLocks/>
          </p:cNvSpPr>
          <p:nvPr/>
        </p:nvSpPr>
        <p:spPr bwMode="auto">
          <a:xfrm flipH="1">
            <a:off x="9361825" y="2092325"/>
            <a:ext cx="638175" cy="803639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2B9B7204-B413-58D6-47FA-D362EF2C6658}"/>
              </a:ext>
            </a:extLst>
          </p:cNvPr>
          <p:cNvSpPr>
            <a:spLocks/>
          </p:cNvSpPr>
          <p:nvPr/>
        </p:nvSpPr>
        <p:spPr bwMode="auto">
          <a:xfrm>
            <a:off x="9349126" y="844952"/>
            <a:ext cx="360363" cy="1517612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D9357052-6400-20C1-194B-B2E3D05AB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539" y="862377"/>
            <a:ext cx="1273175" cy="15367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6" name="Line 25">
            <a:extLst>
              <a:ext uri="{FF2B5EF4-FFF2-40B4-BE49-F238E27FC236}">
                <a16:creationId xmlns:a16="http://schemas.microsoft.com/office/drawing/2014/main" id="{FCB8587F-0E3B-4ECF-E1AD-E4C737BEF8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539" y="11798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7" name="Text Box 26">
            <a:extLst>
              <a:ext uri="{FF2B5EF4-FFF2-40B4-BE49-F238E27FC236}">
                <a16:creationId xmlns:a16="http://schemas.microsoft.com/office/drawing/2014/main" id="{8D353C7B-C598-E981-4DBA-EB60CA46F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6901" y="829039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application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transport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network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link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physical</a:t>
            </a:r>
          </a:p>
        </p:txBody>
      </p:sp>
      <p:sp>
        <p:nvSpPr>
          <p:cNvPr id="8" name="Line 27">
            <a:extLst>
              <a:ext uri="{FF2B5EF4-FFF2-40B4-BE49-F238E27FC236}">
                <a16:creationId xmlns:a16="http://schemas.microsoft.com/office/drawing/2014/main" id="{4BA90EB3-A7D3-6A0B-743F-BCC8C840F3D9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5476" y="150055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9" name="Line 28">
            <a:extLst>
              <a:ext uri="{FF2B5EF4-FFF2-40B4-BE49-F238E27FC236}">
                <a16:creationId xmlns:a16="http://schemas.microsoft.com/office/drawing/2014/main" id="{CB8A316E-C062-9369-66B0-C820F0A4F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0239" y="178153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0" name="Line 29">
            <a:extLst>
              <a:ext uri="{FF2B5EF4-FFF2-40B4-BE49-F238E27FC236}">
                <a16:creationId xmlns:a16="http://schemas.microsoft.com/office/drawing/2014/main" id="{005A12AF-01E4-3FF8-C272-04D367CE292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0239" y="20577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11" name="Group 88">
            <a:extLst>
              <a:ext uri="{FF2B5EF4-FFF2-40B4-BE49-F238E27FC236}">
                <a16:creationId xmlns:a16="http://schemas.microsoft.com/office/drawing/2014/main" id="{D6CCF8C1-2CE7-8BD7-C27D-84FF0B835C6D}"/>
              </a:ext>
            </a:extLst>
          </p:cNvPr>
          <p:cNvGrpSpPr>
            <a:grpSpLocks/>
          </p:cNvGrpSpPr>
          <p:nvPr/>
        </p:nvGrpSpPr>
        <p:grpSpPr bwMode="auto">
          <a:xfrm>
            <a:off x="9518991" y="3463925"/>
            <a:ext cx="1328738" cy="996950"/>
            <a:chOff x="3593" y="192"/>
            <a:chExt cx="837" cy="628"/>
          </a:xfrm>
        </p:grpSpPr>
        <p:sp>
          <p:nvSpPr>
            <p:cNvPr id="12" name="Rectangle 90">
              <a:extLst>
                <a:ext uri="{FF2B5EF4-FFF2-40B4-BE49-F238E27FC236}">
                  <a16:creationId xmlns:a16="http://schemas.microsoft.com/office/drawing/2014/main" id="{0D177B8A-CE52-5D03-FEB0-2CD2E4BFF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13" name="Line 91">
              <a:extLst>
                <a:ext uri="{FF2B5EF4-FFF2-40B4-BE49-F238E27FC236}">
                  <a16:creationId xmlns:a16="http://schemas.microsoft.com/office/drawing/2014/main" id="{BB3D2726-A255-439C-758B-CA3830945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4" name="Text Box 92">
              <a:extLst>
                <a:ext uri="{FF2B5EF4-FFF2-40B4-BE49-F238E27FC236}">
                  <a16:creationId xmlns:a16="http://schemas.microsoft.com/office/drawing/2014/main" id="{306FB3E7-2722-27D0-351E-29BCE7111A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3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network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link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physical</a:t>
              </a:r>
            </a:p>
          </p:txBody>
        </p:sp>
        <p:sp>
          <p:nvSpPr>
            <p:cNvPr id="15" name="Line 93">
              <a:extLst>
                <a:ext uri="{FF2B5EF4-FFF2-40B4-BE49-F238E27FC236}">
                  <a16:creationId xmlns:a16="http://schemas.microsoft.com/office/drawing/2014/main" id="{213BEC1D-3832-3948-CC8E-E8F18F9833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6" name="Group 94">
            <a:extLst>
              <a:ext uri="{FF2B5EF4-FFF2-40B4-BE49-F238E27FC236}">
                <a16:creationId xmlns:a16="http://schemas.microsoft.com/office/drawing/2014/main" id="{506B75D2-C9B6-6EDF-C673-FDA2B61E07AF}"/>
              </a:ext>
            </a:extLst>
          </p:cNvPr>
          <p:cNvGrpSpPr>
            <a:grpSpLocks/>
          </p:cNvGrpSpPr>
          <p:nvPr/>
        </p:nvGrpSpPr>
        <p:grpSpPr bwMode="auto">
          <a:xfrm>
            <a:off x="9901576" y="2097452"/>
            <a:ext cx="1317625" cy="695325"/>
            <a:chOff x="4714" y="633"/>
            <a:chExt cx="830" cy="438"/>
          </a:xfrm>
        </p:grpSpPr>
        <p:sp>
          <p:nvSpPr>
            <p:cNvPr id="17" name="Rectangle 96">
              <a:extLst>
                <a:ext uri="{FF2B5EF4-FFF2-40B4-BE49-F238E27FC236}">
                  <a16:creationId xmlns:a16="http://schemas.microsoft.com/office/drawing/2014/main" id="{483744D4-88B1-D8E0-AFC8-B8C053550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Line 97">
              <a:extLst>
                <a:ext uri="{FF2B5EF4-FFF2-40B4-BE49-F238E27FC236}">
                  <a16:creationId xmlns:a16="http://schemas.microsoft.com/office/drawing/2014/main" id="{79B9C84D-E161-F1BA-531C-6E554EAEC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9" name="Text Box 98">
              <a:extLst>
                <a:ext uri="{FF2B5EF4-FFF2-40B4-BE49-F238E27FC236}">
                  <a16:creationId xmlns:a16="http://schemas.microsoft.com/office/drawing/2014/main" id="{32AB49B6-789D-D586-C7E6-00612CDF47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" y="633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link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physical</a:t>
              </a:r>
            </a:p>
          </p:txBody>
        </p:sp>
      </p:grpSp>
      <p:sp>
        <p:nvSpPr>
          <p:cNvPr id="20" name="Text Box 167">
            <a:extLst>
              <a:ext uri="{FF2B5EF4-FFF2-40B4-BE49-F238E27FC236}">
                <a16:creationId xmlns:a16="http://schemas.microsoft.com/office/drawing/2014/main" id="{751870AF-359C-C572-CEAD-5A73B031A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2851" y="2943589"/>
            <a:ext cx="7992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switch</a:t>
            </a:r>
          </a:p>
        </p:txBody>
      </p:sp>
      <p:grpSp>
        <p:nvGrpSpPr>
          <p:cNvPr id="21" name="Group 39">
            <a:extLst>
              <a:ext uri="{FF2B5EF4-FFF2-40B4-BE49-F238E27FC236}">
                <a16:creationId xmlns:a16="http://schemas.microsoft.com/office/drawing/2014/main" id="{DEE1F445-8512-B621-95F8-04DE14E17200}"/>
              </a:ext>
            </a:extLst>
          </p:cNvPr>
          <p:cNvGrpSpPr>
            <a:grpSpLocks/>
          </p:cNvGrpSpPr>
          <p:nvPr/>
        </p:nvGrpSpPr>
        <p:grpSpPr bwMode="auto">
          <a:xfrm>
            <a:off x="7270588" y="1487019"/>
            <a:ext cx="917575" cy="307975"/>
            <a:chOff x="1080" y="911"/>
            <a:chExt cx="578" cy="194"/>
          </a:xfrm>
        </p:grpSpPr>
        <p:sp>
          <p:nvSpPr>
            <p:cNvPr id="22" name="Rectangle 40">
              <a:extLst>
                <a:ext uri="{FF2B5EF4-FFF2-40B4-BE49-F238E27FC236}">
                  <a16:creationId xmlns:a16="http://schemas.microsoft.com/office/drawing/2014/main" id="{2365DB7B-6297-2AF8-4E17-F43AD6512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3" name="Text Box 4">
              <a:extLst>
                <a:ext uri="{FF2B5EF4-FFF2-40B4-BE49-F238E27FC236}">
                  <a16:creationId xmlns:a16="http://schemas.microsoft.com/office/drawing/2014/main" id="{1BB1128D-45A2-0B1E-1F76-752A8E48CA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0" y="911"/>
              <a:ext cx="56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datagram</a:t>
              </a:r>
            </a:p>
          </p:txBody>
        </p:sp>
      </p:grpSp>
      <p:sp>
        <p:nvSpPr>
          <p:cNvPr id="24" name="Rectangle 58">
            <a:extLst>
              <a:ext uri="{FF2B5EF4-FFF2-40B4-BE49-F238E27FC236}">
                <a16:creationId xmlns:a16="http://schemas.microsoft.com/office/drawing/2014/main" id="{D63BE637-845B-A29F-EAA8-3DBC79889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114" y="4605702"/>
            <a:ext cx="1273175" cy="15367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Arial" charset="0"/>
            </a:endParaRPr>
          </a:p>
        </p:txBody>
      </p:sp>
      <p:sp>
        <p:nvSpPr>
          <p:cNvPr id="25" name="Line 59">
            <a:extLst>
              <a:ext uri="{FF2B5EF4-FFF2-40B4-BE49-F238E27FC236}">
                <a16:creationId xmlns:a16="http://schemas.microsoft.com/office/drawing/2014/main" id="{BF5CA2CD-E2E7-D7BE-661B-71871F7D89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9114" y="492320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6" name="Text Box 60">
            <a:extLst>
              <a:ext uri="{FF2B5EF4-FFF2-40B4-BE49-F238E27FC236}">
                <a16:creationId xmlns:a16="http://schemas.microsoft.com/office/drawing/2014/main" id="{D577F94F-C780-A945-894C-D16FAAFB3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8476" y="4578714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application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transport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network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link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physical</a:t>
            </a:r>
          </a:p>
        </p:txBody>
      </p:sp>
      <p:sp>
        <p:nvSpPr>
          <p:cNvPr id="27" name="Line 61">
            <a:extLst>
              <a:ext uri="{FF2B5EF4-FFF2-40B4-BE49-F238E27FC236}">
                <a16:creationId xmlns:a16="http://schemas.microsoft.com/office/drawing/2014/main" id="{4688CCB0-2FDC-80DF-0040-F7785001021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7051" y="52438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8" name="Line 62">
            <a:extLst>
              <a:ext uri="{FF2B5EF4-FFF2-40B4-BE49-F238E27FC236}">
                <a16:creationId xmlns:a16="http://schemas.microsoft.com/office/drawing/2014/main" id="{D66D3115-503E-8FA1-940B-C116A6FD062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814" y="55248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29" name="Line 63">
            <a:extLst>
              <a:ext uri="{FF2B5EF4-FFF2-40B4-BE49-F238E27FC236}">
                <a16:creationId xmlns:a16="http://schemas.microsoft.com/office/drawing/2014/main" id="{9BBDAAD8-9A98-CE77-FD85-0BD1E605BEA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814" y="58010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30" name="Freeform 49">
            <a:extLst>
              <a:ext uri="{FF2B5EF4-FFF2-40B4-BE49-F238E27FC236}">
                <a16:creationId xmlns:a16="http://schemas.microsoft.com/office/drawing/2014/main" id="{607234D5-C85A-42BF-0671-7744C2264073}"/>
              </a:ext>
            </a:extLst>
          </p:cNvPr>
          <p:cNvSpPr>
            <a:spLocks/>
          </p:cNvSpPr>
          <p:nvPr/>
        </p:nvSpPr>
        <p:spPr bwMode="auto">
          <a:xfrm>
            <a:off x="9264650" y="4613275"/>
            <a:ext cx="406739" cy="1784714"/>
          </a:xfrm>
          <a:custGeom>
            <a:avLst/>
            <a:gdLst>
              <a:gd name="T0" fmla="*/ 0 w 240"/>
              <a:gd name="T1" fmla="*/ 2147483647 h 1170"/>
              <a:gd name="T2" fmla="*/ 2147483647 w 240"/>
              <a:gd name="T3" fmla="*/ 0 h 1170"/>
              <a:gd name="T4" fmla="*/ 2147483647 w 240"/>
              <a:gd name="T5" fmla="*/ 2147483647 h 1170"/>
              <a:gd name="T6" fmla="*/ 2147483647 w 240"/>
              <a:gd name="T7" fmla="*/ 2147483647 h 1170"/>
              <a:gd name="T8" fmla="*/ 0 w 240"/>
              <a:gd name="T9" fmla="*/ 2147483647 h 1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1170">
                <a:moveTo>
                  <a:pt x="0" y="960"/>
                </a:moveTo>
                <a:lnTo>
                  <a:pt x="6" y="0"/>
                </a:lnTo>
                <a:lnTo>
                  <a:pt x="240" y="1092"/>
                </a:lnTo>
                <a:lnTo>
                  <a:pt x="168" y="1170"/>
                </a:lnTo>
                <a:lnTo>
                  <a:pt x="0" y="960"/>
                </a:lnTo>
                <a:close/>
              </a:path>
            </a:pathLst>
          </a:custGeom>
          <a:gradFill rotWithShape="1">
            <a:gsLst>
              <a:gs pos="100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1" name="Group 50">
            <a:extLst>
              <a:ext uri="{FF2B5EF4-FFF2-40B4-BE49-F238E27FC236}">
                <a16:creationId xmlns:a16="http://schemas.microsoft.com/office/drawing/2014/main" id="{50F18A91-5163-7B4A-3B75-D4F39C7B31FB}"/>
              </a:ext>
            </a:extLst>
          </p:cNvPr>
          <p:cNvGrpSpPr>
            <a:grpSpLocks/>
          </p:cNvGrpSpPr>
          <p:nvPr/>
        </p:nvGrpSpPr>
        <p:grpSpPr bwMode="auto">
          <a:xfrm>
            <a:off x="7112339" y="1754552"/>
            <a:ext cx="1095375" cy="338137"/>
            <a:chOff x="998" y="1077"/>
            <a:chExt cx="690" cy="213"/>
          </a:xfrm>
        </p:grpSpPr>
        <p:sp>
          <p:nvSpPr>
            <p:cNvPr id="32" name="Rectangle 51">
              <a:extLst>
                <a:ext uri="{FF2B5EF4-FFF2-40B4-BE49-F238E27FC236}">
                  <a16:creationId xmlns:a16="http://schemas.microsoft.com/office/drawing/2014/main" id="{43E8E8C5-25B6-E481-0C08-A1C56B432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33" name="Text Box 7">
              <a:extLst>
                <a:ext uri="{FF2B5EF4-FFF2-40B4-BE49-F238E27FC236}">
                  <a16:creationId xmlns:a16="http://schemas.microsoft.com/office/drawing/2014/main" id="{22E10979-4EFD-BA9F-EA1D-F27EF08D9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7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sp>
        <p:nvSpPr>
          <p:cNvPr id="34" name="Freeform 53">
            <a:extLst>
              <a:ext uri="{FF2B5EF4-FFF2-40B4-BE49-F238E27FC236}">
                <a16:creationId xmlns:a16="http://schemas.microsoft.com/office/drawing/2014/main" id="{E3681AEB-9205-5DCA-47FC-5A2D03B983C4}"/>
              </a:ext>
            </a:extLst>
          </p:cNvPr>
          <p:cNvSpPr>
            <a:spLocks/>
          </p:cNvSpPr>
          <p:nvPr/>
        </p:nvSpPr>
        <p:spPr bwMode="auto">
          <a:xfrm>
            <a:off x="8099764" y="663939"/>
            <a:ext cx="2924175" cy="5314950"/>
          </a:xfrm>
          <a:custGeom>
            <a:avLst/>
            <a:gdLst>
              <a:gd name="T0" fmla="*/ 2147483647 w 1842"/>
              <a:gd name="T1" fmla="*/ 0 h 3348"/>
              <a:gd name="T2" fmla="*/ 2147483647 w 1842"/>
              <a:gd name="T3" fmla="*/ 2147483647 h 3348"/>
              <a:gd name="T4" fmla="*/ 2147483647 w 1842"/>
              <a:gd name="T5" fmla="*/ 2147483647 h 3348"/>
              <a:gd name="T6" fmla="*/ 2147483647 w 1842"/>
              <a:gd name="T7" fmla="*/ 2147483647 h 3348"/>
              <a:gd name="T8" fmla="*/ 2147483647 w 1842"/>
              <a:gd name="T9" fmla="*/ 2147483647 h 3348"/>
              <a:gd name="T10" fmla="*/ 2147483647 w 1842"/>
              <a:gd name="T11" fmla="*/ 2147483647 h 3348"/>
              <a:gd name="T12" fmla="*/ 2147483647 w 1842"/>
              <a:gd name="T13" fmla="*/ 2147483647 h 3348"/>
              <a:gd name="T14" fmla="*/ 2147483647 w 1842"/>
              <a:gd name="T15" fmla="*/ 2147483647 h 3348"/>
              <a:gd name="T16" fmla="*/ 2147483647 w 1842"/>
              <a:gd name="T17" fmla="*/ 2147483647 h 3348"/>
              <a:gd name="T18" fmla="*/ 2147483647 w 1842"/>
              <a:gd name="T19" fmla="*/ 2147483647 h 3348"/>
              <a:gd name="T20" fmla="*/ 2147483647 w 1842"/>
              <a:gd name="T21" fmla="*/ 2147483647 h 3348"/>
              <a:gd name="T22" fmla="*/ 2147483647 w 1842"/>
              <a:gd name="T23" fmla="*/ 2147483647 h 3348"/>
              <a:gd name="T24" fmla="*/ 0 w 1842"/>
              <a:gd name="T25" fmla="*/ 2147483647 h 334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42" h="3348">
                <a:moveTo>
                  <a:pt x="132" y="0"/>
                </a:moveTo>
                <a:lnTo>
                  <a:pt x="138" y="1200"/>
                </a:lnTo>
                <a:lnTo>
                  <a:pt x="1326" y="1200"/>
                </a:lnTo>
                <a:lnTo>
                  <a:pt x="1326" y="948"/>
                </a:lnTo>
                <a:lnTo>
                  <a:pt x="1830" y="948"/>
                </a:lnTo>
                <a:lnTo>
                  <a:pt x="1842" y="2496"/>
                </a:lnTo>
                <a:lnTo>
                  <a:pt x="1656" y="2340"/>
                </a:lnTo>
                <a:lnTo>
                  <a:pt x="1644" y="1896"/>
                </a:lnTo>
                <a:lnTo>
                  <a:pt x="1248" y="1902"/>
                </a:lnTo>
                <a:lnTo>
                  <a:pt x="1230" y="2430"/>
                </a:lnTo>
                <a:lnTo>
                  <a:pt x="774" y="3348"/>
                </a:lnTo>
                <a:lnTo>
                  <a:pt x="6" y="3348"/>
                </a:lnTo>
                <a:lnTo>
                  <a:pt x="0" y="2226"/>
                </a:lnTo>
              </a:path>
            </a:pathLst>
          </a:cu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35" name="Group 54">
            <a:extLst>
              <a:ext uri="{FF2B5EF4-FFF2-40B4-BE49-F238E27FC236}">
                <a16:creationId xmlns:a16="http://schemas.microsoft.com/office/drawing/2014/main" id="{BA4FDB0C-4F27-AAC0-34DE-DC4B66770112}"/>
              </a:ext>
            </a:extLst>
          </p:cNvPr>
          <p:cNvGrpSpPr>
            <a:grpSpLocks/>
          </p:cNvGrpSpPr>
          <p:nvPr/>
        </p:nvGrpSpPr>
        <p:grpSpPr bwMode="auto">
          <a:xfrm>
            <a:off x="10884239" y="2106977"/>
            <a:ext cx="1095375" cy="338137"/>
            <a:chOff x="998" y="1077"/>
            <a:chExt cx="690" cy="213"/>
          </a:xfrm>
        </p:grpSpPr>
        <p:sp>
          <p:nvSpPr>
            <p:cNvPr id="36" name="Rectangle 55">
              <a:extLst>
                <a:ext uri="{FF2B5EF4-FFF2-40B4-BE49-F238E27FC236}">
                  <a16:creationId xmlns:a16="http://schemas.microsoft.com/office/drawing/2014/main" id="{DA9D697E-90D1-AE0D-9F31-0D05D83E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37" name="Text Box 7">
              <a:extLst>
                <a:ext uri="{FF2B5EF4-FFF2-40B4-BE49-F238E27FC236}">
                  <a16:creationId xmlns:a16="http://schemas.microsoft.com/office/drawing/2014/main" id="{F23C50A4-3A9C-175E-944D-FDDDF30E18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7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grpSp>
        <p:nvGrpSpPr>
          <p:cNvPr id="38" name="Group 57">
            <a:extLst>
              <a:ext uri="{FF2B5EF4-FFF2-40B4-BE49-F238E27FC236}">
                <a16:creationId xmlns:a16="http://schemas.microsoft.com/office/drawing/2014/main" id="{D2705856-7861-988D-57A4-7CE698D3FA0C}"/>
              </a:ext>
            </a:extLst>
          </p:cNvPr>
          <p:cNvGrpSpPr>
            <a:grpSpLocks/>
          </p:cNvGrpSpPr>
          <p:nvPr/>
        </p:nvGrpSpPr>
        <p:grpSpPr bwMode="auto">
          <a:xfrm>
            <a:off x="10560389" y="3854815"/>
            <a:ext cx="1095375" cy="338137"/>
            <a:chOff x="998" y="1074"/>
            <a:chExt cx="690" cy="213"/>
          </a:xfrm>
        </p:grpSpPr>
        <p:sp>
          <p:nvSpPr>
            <p:cNvPr id="39" name="Rectangle 58">
              <a:extLst>
                <a:ext uri="{FF2B5EF4-FFF2-40B4-BE49-F238E27FC236}">
                  <a16:creationId xmlns:a16="http://schemas.microsoft.com/office/drawing/2014/main" id="{B0AE4E9B-A066-4DF8-4E74-6CF0C0BA3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40" name="Text Box 7">
              <a:extLst>
                <a:ext uri="{FF2B5EF4-FFF2-40B4-BE49-F238E27FC236}">
                  <a16:creationId xmlns:a16="http://schemas.microsoft.com/office/drawing/2014/main" id="{8FF6C039-D46F-27AB-F4C5-7586CC3FAD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4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grpSp>
        <p:nvGrpSpPr>
          <p:cNvPr id="41" name="Group 60">
            <a:extLst>
              <a:ext uri="{FF2B5EF4-FFF2-40B4-BE49-F238E27FC236}">
                <a16:creationId xmlns:a16="http://schemas.microsoft.com/office/drawing/2014/main" id="{44C6BA7F-5A10-676A-947E-7922AB412C74}"/>
              </a:ext>
            </a:extLst>
          </p:cNvPr>
          <p:cNvGrpSpPr>
            <a:grpSpLocks/>
          </p:cNvGrpSpPr>
          <p:nvPr/>
        </p:nvGrpSpPr>
        <p:grpSpPr bwMode="auto">
          <a:xfrm>
            <a:off x="10646114" y="3580178"/>
            <a:ext cx="914400" cy="307975"/>
            <a:chOff x="1082" y="919"/>
            <a:chExt cx="576" cy="194"/>
          </a:xfrm>
        </p:grpSpPr>
        <p:sp>
          <p:nvSpPr>
            <p:cNvPr id="42" name="Rectangle 61">
              <a:extLst>
                <a:ext uri="{FF2B5EF4-FFF2-40B4-BE49-F238E27FC236}">
                  <a16:creationId xmlns:a16="http://schemas.microsoft.com/office/drawing/2014/main" id="{9F820B2A-F860-D98A-BB07-B8C7B4EBC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43" name="Text Box 4">
              <a:extLst>
                <a:ext uri="{FF2B5EF4-FFF2-40B4-BE49-F238E27FC236}">
                  <a16:creationId xmlns:a16="http://schemas.microsoft.com/office/drawing/2014/main" id="{2D3331D7-3E5D-C22F-AE7F-17F3DA4E6F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2" y="919"/>
              <a:ext cx="56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datagram</a:t>
              </a:r>
            </a:p>
          </p:txBody>
        </p:sp>
      </p:grpSp>
      <p:sp>
        <p:nvSpPr>
          <p:cNvPr id="44" name="Freeform 63">
            <a:extLst>
              <a:ext uri="{FF2B5EF4-FFF2-40B4-BE49-F238E27FC236}">
                <a16:creationId xmlns:a16="http://schemas.microsoft.com/office/drawing/2014/main" id="{AEFB6B5C-D8CC-7404-1A5A-1E438A844742}"/>
              </a:ext>
            </a:extLst>
          </p:cNvPr>
          <p:cNvSpPr>
            <a:spLocks/>
          </p:cNvSpPr>
          <p:nvPr/>
        </p:nvSpPr>
        <p:spPr bwMode="auto">
          <a:xfrm>
            <a:off x="9242764" y="3479800"/>
            <a:ext cx="333036" cy="974725"/>
          </a:xfrm>
          <a:custGeom>
            <a:avLst/>
            <a:gdLst>
              <a:gd name="T0" fmla="*/ 2147483647 w 228"/>
              <a:gd name="T1" fmla="*/ 0 h 582"/>
              <a:gd name="T2" fmla="*/ 2147483647 w 228"/>
              <a:gd name="T3" fmla="*/ 2147483647 h 582"/>
              <a:gd name="T4" fmla="*/ 2147483647 w 228"/>
              <a:gd name="T5" fmla="*/ 2147483647 h 582"/>
              <a:gd name="T6" fmla="*/ 0 w 228"/>
              <a:gd name="T7" fmla="*/ 2147483647 h 582"/>
              <a:gd name="T8" fmla="*/ 2147483647 w 228"/>
              <a:gd name="T9" fmla="*/ 0 h 5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8" h="582">
                <a:moveTo>
                  <a:pt x="228" y="0"/>
                </a:moveTo>
                <a:lnTo>
                  <a:pt x="228" y="582"/>
                </a:lnTo>
                <a:lnTo>
                  <a:pt x="12" y="360"/>
                </a:lnTo>
                <a:lnTo>
                  <a:pt x="0" y="222"/>
                </a:lnTo>
                <a:lnTo>
                  <a:pt x="228" y="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0332C4-A238-32DF-B79F-4A3E9AA26B9F}"/>
              </a:ext>
            </a:extLst>
          </p:cNvPr>
          <p:cNvGrpSpPr>
            <a:grpSpLocks/>
          </p:cNvGrpSpPr>
          <p:nvPr/>
        </p:nvGrpSpPr>
        <p:grpSpPr bwMode="auto">
          <a:xfrm>
            <a:off x="9299914" y="1287827"/>
            <a:ext cx="762000" cy="693737"/>
            <a:chOff x="-44" y="1473"/>
            <a:chExt cx="981" cy="1105"/>
          </a:xfrm>
        </p:grpSpPr>
        <p:pic>
          <p:nvPicPr>
            <p:cNvPr id="46" name="Picture 45" descr="desktop_computer_stylized_medium">
              <a:extLst>
                <a:ext uri="{FF2B5EF4-FFF2-40B4-BE49-F238E27FC236}">
                  <a16:creationId xmlns:a16="http://schemas.microsoft.com/office/drawing/2014/main" id="{13110111-85F4-D848-06B4-8D06C6367C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059AE39-A76F-3F80-02C2-09E812B85A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8" name="Group 44">
            <a:extLst>
              <a:ext uri="{FF2B5EF4-FFF2-40B4-BE49-F238E27FC236}">
                <a16:creationId xmlns:a16="http://schemas.microsoft.com/office/drawing/2014/main" id="{6D313517-6D81-D497-1DAE-3C1368D9F7BC}"/>
              </a:ext>
            </a:extLst>
          </p:cNvPr>
          <p:cNvGrpSpPr>
            <a:grpSpLocks/>
          </p:cNvGrpSpPr>
          <p:nvPr/>
        </p:nvGrpSpPr>
        <p:grpSpPr bwMode="auto">
          <a:xfrm>
            <a:off x="9279276" y="5942377"/>
            <a:ext cx="762000" cy="693737"/>
            <a:chOff x="-44" y="1473"/>
            <a:chExt cx="981" cy="1105"/>
          </a:xfrm>
        </p:grpSpPr>
        <p:pic>
          <p:nvPicPr>
            <p:cNvPr id="49" name="Picture 45" descr="desktop_computer_stylized_medium">
              <a:extLst>
                <a:ext uri="{FF2B5EF4-FFF2-40B4-BE49-F238E27FC236}">
                  <a16:creationId xmlns:a16="http://schemas.microsoft.com/office/drawing/2014/main" id="{18D257CB-A9D7-B6F8-7248-B8E5D42A3C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6CCC9F86-A68E-6313-B9A3-005A5D42B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A7A64F0-6E4B-A0A6-5BCB-90F04C5850FD}"/>
              </a:ext>
            </a:extLst>
          </p:cNvPr>
          <p:cNvGrpSpPr/>
          <p:nvPr/>
        </p:nvGrpSpPr>
        <p:grpSpPr>
          <a:xfrm>
            <a:off x="8822377" y="2470342"/>
            <a:ext cx="914400" cy="479686"/>
            <a:chOff x="3668110" y="2448910"/>
            <a:chExt cx="3794234" cy="216513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3FF834F-AB81-0713-6AE1-C39196EEF28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87">
              <a:extLst>
                <a:ext uri="{FF2B5EF4-FFF2-40B4-BE49-F238E27FC236}">
                  <a16:creationId xmlns:a16="http://schemas.microsoft.com/office/drawing/2014/main" id="{5AA3E73C-6374-FB0F-CEDF-5E5B2C7B3CF8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F9C9F2C-4BD3-6DF6-2A54-DE9CE30620F7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5" name="Freeform 289">
                <a:extLst>
                  <a:ext uri="{FF2B5EF4-FFF2-40B4-BE49-F238E27FC236}">
                    <a16:creationId xmlns:a16="http://schemas.microsoft.com/office/drawing/2014/main" id="{DC252D09-8773-2F57-8B4D-F6CA5B8529C6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 290">
                <a:extLst>
                  <a:ext uri="{FF2B5EF4-FFF2-40B4-BE49-F238E27FC236}">
                    <a16:creationId xmlns:a16="http://schemas.microsoft.com/office/drawing/2014/main" id="{11DEA8E7-65DA-4725-8CDF-D223C79E3E5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 291">
                <a:extLst>
                  <a:ext uri="{FF2B5EF4-FFF2-40B4-BE49-F238E27FC236}">
                    <a16:creationId xmlns:a16="http://schemas.microsoft.com/office/drawing/2014/main" id="{BE90A04D-FE5F-03F0-64A5-2BDCD0D68FFB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292">
                <a:extLst>
                  <a:ext uri="{FF2B5EF4-FFF2-40B4-BE49-F238E27FC236}">
                    <a16:creationId xmlns:a16="http://schemas.microsoft.com/office/drawing/2014/main" id="{BFB860D1-F4D9-DC7C-70C8-39EB59F987A0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FD5E9AE-360F-1B61-C406-CA472AC555DC}"/>
              </a:ext>
            </a:extLst>
          </p:cNvPr>
          <p:cNvGrpSpPr/>
          <p:nvPr/>
        </p:nvGrpSpPr>
        <p:grpSpPr>
          <a:xfrm>
            <a:off x="8461094" y="3741153"/>
            <a:ext cx="894855" cy="442494"/>
            <a:chOff x="7493876" y="2774731"/>
            <a:chExt cx="1481958" cy="894622"/>
          </a:xfrm>
        </p:grpSpPr>
        <p:sp>
          <p:nvSpPr>
            <p:cNvPr id="60" name="Freeform 294">
              <a:extLst>
                <a:ext uri="{FF2B5EF4-FFF2-40B4-BE49-F238E27FC236}">
                  <a16:creationId xmlns:a16="http://schemas.microsoft.com/office/drawing/2014/main" id="{8A6FD3DF-61DC-D93E-BF7B-D933D5A46B5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FF6EB79-8DFC-1AA9-1A28-8C2F583F8F9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25B567A-A019-1B97-A020-B86D5E4BCAC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3" name="Freeform 297">
                <a:extLst>
                  <a:ext uri="{FF2B5EF4-FFF2-40B4-BE49-F238E27FC236}">
                    <a16:creationId xmlns:a16="http://schemas.microsoft.com/office/drawing/2014/main" id="{394153F3-5AB8-460C-27EC-9C73B7A38D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298">
                <a:extLst>
                  <a:ext uri="{FF2B5EF4-FFF2-40B4-BE49-F238E27FC236}">
                    <a16:creationId xmlns:a16="http://schemas.microsoft.com/office/drawing/2014/main" id="{A101015D-0F02-646B-1259-86D38D398BB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Freeform 299">
                <a:extLst>
                  <a:ext uri="{FF2B5EF4-FFF2-40B4-BE49-F238E27FC236}">
                    <a16:creationId xmlns:a16="http://schemas.microsoft.com/office/drawing/2014/main" id="{E1F4EF52-31C4-5D88-B74C-8617C0AEA1E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 300">
                <a:extLst>
                  <a:ext uri="{FF2B5EF4-FFF2-40B4-BE49-F238E27FC236}">
                    <a16:creationId xmlns:a16="http://schemas.microsoft.com/office/drawing/2014/main" id="{877F8E18-715B-4BE8-249A-7EC5A926404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235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000" dirty="0" err="1">
                <a:cs typeface="Calibri" panose="020F0502020204030204" pitchFamily="34" charset="0"/>
              </a:rPr>
              <a:t>Tầng</a:t>
            </a:r>
            <a:r>
              <a:rPr lang="vi" altLang="en-US" sz="4000" dirty="0">
                <a:cs typeface="Calibri" panose="020F0502020204030204" pitchFamily="34" charset="0"/>
              </a:rPr>
              <a:t> liên kết, LAN</a:t>
            </a:r>
            <a:endParaRPr lang="en-US" sz="40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4014256" cy="301069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G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iới thiệu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hát hiện lỗi, sửa lỗi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N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hiều giao thức truy cập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kumimoji="0" lang="vi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ạng LAN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2800" dirty="0">
                <a:solidFill>
                  <a:prstClr val="black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Đ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ịnh địa chỉ, ARP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Switch</a:t>
            </a:r>
            <a:endParaRPr kumimoji="0" lang="vi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VLAN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Ngữ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cảnh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của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một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yêu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cầu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dịch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vụ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web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A83A1-F3AB-053E-D97B-1A5BFE700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3809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81">
            <a:extLst>
              <a:ext uri="{FF2B5EF4-FFF2-40B4-BE49-F238E27FC236}">
                <a16:creationId xmlns:a16="http://schemas.microsoft.com/office/drawing/2014/main" id="{3CF5428C-C859-4945-93EE-5F32714125AB}"/>
              </a:ext>
            </a:extLst>
          </p:cNvPr>
          <p:cNvSpPr>
            <a:spLocks/>
          </p:cNvSpPr>
          <p:nvPr/>
        </p:nvSpPr>
        <p:spPr bwMode="auto">
          <a:xfrm rot="5400000">
            <a:off x="1384209" y="1352734"/>
            <a:ext cx="3296953" cy="5113490"/>
          </a:xfrm>
          <a:custGeom>
            <a:avLst/>
            <a:gdLst>
              <a:gd name="T0" fmla="*/ 2147483647 w 10000"/>
              <a:gd name="T1" fmla="*/ 2147483647 h 9831"/>
              <a:gd name="T2" fmla="*/ 2147483647 w 10000"/>
              <a:gd name="T3" fmla="*/ 2147483647 h 9831"/>
              <a:gd name="T4" fmla="*/ 2147483647 w 10000"/>
              <a:gd name="T5" fmla="*/ 2147483647 h 9831"/>
              <a:gd name="T6" fmla="*/ 2147483647 w 10000"/>
              <a:gd name="T7" fmla="*/ 2147483647 h 9831"/>
              <a:gd name="T8" fmla="*/ 2147483647 w 10000"/>
              <a:gd name="T9" fmla="*/ 2147483647 h 9831"/>
              <a:gd name="T10" fmla="*/ 2147483647 w 10000"/>
              <a:gd name="T11" fmla="*/ 2147483647 h 9831"/>
              <a:gd name="T12" fmla="*/ 2147483647 w 10000"/>
              <a:gd name="T13" fmla="*/ 2147483647 h 9831"/>
              <a:gd name="T14" fmla="*/ 2147483647 w 10000"/>
              <a:gd name="T15" fmla="*/ 2147483647 h 9831"/>
              <a:gd name="T16" fmla="*/ 2147483647 w 10000"/>
              <a:gd name="T17" fmla="*/ 2147483647 h 9831"/>
              <a:gd name="T18" fmla="*/ 2147483647 w 10000"/>
              <a:gd name="T19" fmla="*/ 2147483647 h 9831"/>
              <a:gd name="T20" fmla="*/ 2147483647 w 10000"/>
              <a:gd name="T21" fmla="*/ 2147483647 h 9831"/>
              <a:gd name="T22" fmla="*/ 2147483647 w 10000"/>
              <a:gd name="T23" fmla="*/ 2147483647 h 98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connsiteX0" fmla="*/ 3018 w 10166"/>
              <a:gd name="connsiteY0" fmla="*/ 121 h 10000"/>
              <a:gd name="connsiteX1" fmla="*/ 545 w 10166"/>
              <a:gd name="connsiteY1" fmla="*/ 527 h 10000"/>
              <a:gd name="connsiteX2" fmla="*/ 8 w 10166"/>
              <a:gd name="connsiteY2" fmla="*/ 3524 h 10000"/>
              <a:gd name="connsiteX3" fmla="*/ 354 w 10166"/>
              <a:gd name="connsiteY3" fmla="*/ 6305 h 10000"/>
              <a:gd name="connsiteX4" fmla="*/ 1947 w 10166"/>
              <a:gd name="connsiteY4" fmla="*/ 6681 h 10000"/>
              <a:gd name="connsiteX5" fmla="*/ 5285 w 10166"/>
              <a:gd name="connsiteY5" fmla="*/ 9001 h 10000"/>
              <a:gd name="connsiteX6" fmla="*/ 8172 w 10166"/>
              <a:gd name="connsiteY6" fmla="*/ 9974 h 10000"/>
              <a:gd name="connsiteX7" fmla="*/ 9864 w 10166"/>
              <a:gd name="connsiteY7" fmla="*/ 8031 h 10000"/>
              <a:gd name="connsiteX8" fmla="*/ 9830 w 10166"/>
              <a:gd name="connsiteY8" fmla="*/ 3652 h 10000"/>
              <a:gd name="connsiteX9" fmla="*/ 9852 w 10166"/>
              <a:gd name="connsiteY9" fmla="*/ 791 h 10000"/>
              <a:gd name="connsiteX10" fmla="*/ 5984 w 10166"/>
              <a:gd name="connsiteY10" fmla="*/ 50 h 10000"/>
              <a:gd name="connsiteX11" fmla="*/ 3018 w 10166"/>
              <a:gd name="connsiteY11" fmla="*/ 121 h 10000"/>
              <a:gd name="connsiteX0" fmla="*/ 3018 w 10281"/>
              <a:gd name="connsiteY0" fmla="*/ 121 h 10000"/>
              <a:gd name="connsiteX1" fmla="*/ 545 w 10281"/>
              <a:gd name="connsiteY1" fmla="*/ 527 h 10000"/>
              <a:gd name="connsiteX2" fmla="*/ 8 w 10281"/>
              <a:gd name="connsiteY2" fmla="*/ 3524 h 10000"/>
              <a:gd name="connsiteX3" fmla="*/ 354 w 10281"/>
              <a:gd name="connsiteY3" fmla="*/ 6305 h 10000"/>
              <a:gd name="connsiteX4" fmla="*/ 1947 w 10281"/>
              <a:gd name="connsiteY4" fmla="*/ 6681 h 10000"/>
              <a:gd name="connsiteX5" fmla="*/ 5285 w 10281"/>
              <a:gd name="connsiteY5" fmla="*/ 9001 h 10000"/>
              <a:gd name="connsiteX6" fmla="*/ 8172 w 10281"/>
              <a:gd name="connsiteY6" fmla="*/ 9974 h 10000"/>
              <a:gd name="connsiteX7" fmla="*/ 9864 w 10281"/>
              <a:gd name="connsiteY7" fmla="*/ 8031 h 10000"/>
              <a:gd name="connsiteX8" fmla="*/ 10169 w 10281"/>
              <a:gd name="connsiteY8" fmla="*/ 3708 h 10000"/>
              <a:gd name="connsiteX9" fmla="*/ 9852 w 10281"/>
              <a:gd name="connsiteY9" fmla="*/ 791 h 10000"/>
              <a:gd name="connsiteX10" fmla="*/ 5984 w 10281"/>
              <a:gd name="connsiteY10" fmla="*/ 50 h 10000"/>
              <a:gd name="connsiteX11" fmla="*/ 3018 w 10281"/>
              <a:gd name="connsiteY11" fmla="*/ 12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81" h="10000">
                <a:moveTo>
                  <a:pt x="3018" y="121"/>
                </a:moveTo>
                <a:cubicBezTo>
                  <a:pt x="2111" y="201"/>
                  <a:pt x="1047" y="-40"/>
                  <a:pt x="545" y="527"/>
                </a:cubicBezTo>
                <a:cubicBezTo>
                  <a:pt x="43" y="1094"/>
                  <a:pt x="40" y="2561"/>
                  <a:pt x="8" y="3524"/>
                </a:cubicBezTo>
                <a:cubicBezTo>
                  <a:pt x="-24" y="4487"/>
                  <a:pt x="32" y="5779"/>
                  <a:pt x="354" y="6305"/>
                </a:cubicBezTo>
                <a:cubicBezTo>
                  <a:pt x="677" y="6830"/>
                  <a:pt x="1127" y="6231"/>
                  <a:pt x="1947" y="6681"/>
                </a:cubicBezTo>
                <a:cubicBezTo>
                  <a:pt x="2769" y="7131"/>
                  <a:pt x="4247" y="8453"/>
                  <a:pt x="5285" y="9001"/>
                </a:cubicBezTo>
                <a:cubicBezTo>
                  <a:pt x="6321" y="9549"/>
                  <a:pt x="7408" y="10134"/>
                  <a:pt x="8172" y="9974"/>
                </a:cubicBezTo>
                <a:cubicBezTo>
                  <a:pt x="8934" y="9811"/>
                  <a:pt x="9531" y="9075"/>
                  <a:pt x="9864" y="8031"/>
                </a:cubicBezTo>
                <a:cubicBezTo>
                  <a:pt x="10197" y="6987"/>
                  <a:pt x="10171" y="4915"/>
                  <a:pt x="10169" y="3708"/>
                </a:cubicBezTo>
                <a:cubicBezTo>
                  <a:pt x="10167" y="2501"/>
                  <a:pt x="10574" y="1287"/>
                  <a:pt x="9852" y="791"/>
                </a:cubicBezTo>
                <a:cubicBezTo>
                  <a:pt x="9131" y="296"/>
                  <a:pt x="7123" y="162"/>
                  <a:pt x="5984" y="50"/>
                </a:cubicBezTo>
                <a:cubicBezTo>
                  <a:pt x="4845" y="-62"/>
                  <a:pt x="3924" y="42"/>
                  <a:pt x="3018" y="12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6" name="Line 34">
            <a:extLst>
              <a:ext uri="{FF2B5EF4-FFF2-40B4-BE49-F238E27FC236}">
                <a16:creationId xmlns:a16="http://schemas.microsoft.com/office/drawing/2014/main" id="{3FAE4693-385C-C645-A79E-01917C3735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7442" y="3407180"/>
            <a:ext cx="0" cy="108858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7" name="Line 35">
            <a:extLst>
              <a:ext uri="{FF2B5EF4-FFF2-40B4-BE49-F238E27FC236}">
                <a16:creationId xmlns:a16="http://schemas.microsoft.com/office/drawing/2014/main" id="{C7800FAD-0DFE-0747-8452-8246D973775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99950" y="3358878"/>
            <a:ext cx="1259908" cy="12040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8" name="Line 59">
            <a:extLst>
              <a:ext uri="{FF2B5EF4-FFF2-40B4-BE49-F238E27FC236}">
                <a16:creationId xmlns:a16="http://schemas.microsoft.com/office/drawing/2014/main" id="{7A32F744-D9E7-0240-9B4D-E442496A0F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0548" y="2900589"/>
            <a:ext cx="837404" cy="31455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9" name="Line 60">
            <a:extLst>
              <a:ext uri="{FF2B5EF4-FFF2-40B4-BE49-F238E27FC236}">
                <a16:creationId xmlns:a16="http://schemas.microsoft.com/office/drawing/2014/main" id="{93B92453-CB87-1F46-A93B-CFB12C1916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9352" y="2661431"/>
            <a:ext cx="458346" cy="5631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0" name="Line 77">
            <a:extLst>
              <a:ext uri="{FF2B5EF4-FFF2-40B4-BE49-F238E27FC236}">
                <a16:creationId xmlns:a16="http://schemas.microsoft.com/office/drawing/2014/main" id="{D1626994-7351-9B45-9889-69F780B408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1009" y="2775708"/>
            <a:ext cx="589768" cy="4783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B460DB4-2E41-9844-826F-488395C6C560}"/>
              </a:ext>
            </a:extLst>
          </p:cNvPr>
          <p:cNvGrpSpPr/>
          <p:nvPr/>
        </p:nvGrpSpPr>
        <p:grpSpPr>
          <a:xfrm>
            <a:off x="2778135" y="3090622"/>
            <a:ext cx="625610" cy="355986"/>
            <a:chOff x="3668110" y="2448910"/>
            <a:chExt cx="3794234" cy="2165130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2C4E5F4-2A2C-9E42-A028-6DEA491E3C11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F1FDA34C-BC22-6549-ABE6-7CA9EDA7B96F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8E45613-CBE7-1648-828B-CAEFD720C47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D57886AC-E8C4-3246-BD89-10FDFDE40AE6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22105952-B3F3-094E-9618-25D0F352CF2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ABB6A2FC-66F1-2B48-B42F-38FFB2C0130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2ABB5AB9-B4B7-0646-954A-85D6C76964C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dirty="0">
                <a:latin typeface="+mj-lt"/>
              </a:rPr>
              <a:t>Mạng LAN ảo (VLAN): </a:t>
            </a:r>
            <a:r>
              <a:rPr lang="en-US" sz="4000" dirty="0" err="1">
                <a:latin typeface="+mj-lt"/>
              </a:rPr>
              <a:t>nhu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cầu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thực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tế</a:t>
            </a:r>
            <a:endParaRPr lang="en-US" sz="4000" dirty="0">
              <a:latin typeface="+mj-lt"/>
            </a:endParaRPr>
          </a:p>
        </p:txBody>
      </p:sp>
      <p:sp>
        <p:nvSpPr>
          <p:cNvPr id="87" name="Line 20">
            <a:extLst>
              <a:ext uri="{FF2B5EF4-FFF2-40B4-BE49-F238E27FC236}">
                <a16:creationId xmlns:a16="http://schemas.microsoft.com/office/drawing/2014/main" id="{0CDE3168-01B1-EE42-8C39-FEB1CAD83B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5709" y="4430966"/>
            <a:ext cx="3801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8" name="Line 21">
            <a:extLst>
              <a:ext uri="{FF2B5EF4-FFF2-40B4-BE49-F238E27FC236}">
                <a16:creationId xmlns:a16="http://schemas.microsoft.com/office/drawing/2014/main" id="{8AB651B2-C11B-B942-A8D2-E4EDDA623F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0724" y="4466310"/>
            <a:ext cx="185728" cy="233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9" name="Line 22">
            <a:extLst>
              <a:ext uri="{FF2B5EF4-FFF2-40B4-BE49-F238E27FC236}">
                <a16:creationId xmlns:a16="http://schemas.microsoft.com/office/drawing/2014/main" id="{A373D023-A80D-704D-A234-B35564896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7462" y="4487516"/>
            <a:ext cx="49962" cy="2191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0" name="Group 44">
            <a:extLst>
              <a:ext uri="{FF2B5EF4-FFF2-40B4-BE49-F238E27FC236}">
                <a16:creationId xmlns:a16="http://schemas.microsoft.com/office/drawing/2014/main" id="{062DB456-7F54-B541-B0A1-4F52AC653C02}"/>
              </a:ext>
            </a:extLst>
          </p:cNvPr>
          <p:cNvGrpSpPr>
            <a:grpSpLocks/>
          </p:cNvGrpSpPr>
          <p:nvPr/>
        </p:nvGrpSpPr>
        <p:grpSpPr bwMode="auto">
          <a:xfrm>
            <a:off x="753990" y="4284879"/>
            <a:ext cx="388834" cy="356970"/>
            <a:chOff x="-44" y="1473"/>
            <a:chExt cx="981" cy="1105"/>
          </a:xfrm>
        </p:grpSpPr>
        <p:pic>
          <p:nvPicPr>
            <p:cNvPr id="319" name="Picture 45" descr="desktop_computer_stylized_medium">
              <a:extLst>
                <a:ext uri="{FF2B5EF4-FFF2-40B4-BE49-F238E27FC236}">
                  <a16:creationId xmlns:a16="http://schemas.microsoft.com/office/drawing/2014/main" id="{FBBFE943-E7EE-6E4C-84A2-B341CD99C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0" name="Freeform 46">
              <a:extLst>
                <a:ext uri="{FF2B5EF4-FFF2-40B4-BE49-F238E27FC236}">
                  <a16:creationId xmlns:a16="http://schemas.microsoft.com/office/drawing/2014/main" id="{4E4FAEDF-7FB2-F942-96EA-6730EBB03D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1" name="Group 44">
            <a:extLst>
              <a:ext uri="{FF2B5EF4-FFF2-40B4-BE49-F238E27FC236}">
                <a16:creationId xmlns:a16="http://schemas.microsoft.com/office/drawing/2014/main" id="{D137E246-ED3E-B845-9CC9-2900432AA969}"/>
              </a:ext>
            </a:extLst>
          </p:cNvPr>
          <p:cNvGrpSpPr>
            <a:grpSpLocks/>
          </p:cNvGrpSpPr>
          <p:nvPr/>
        </p:nvGrpSpPr>
        <p:grpSpPr bwMode="auto">
          <a:xfrm>
            <a:off x="1032038" y="4624177"/>
            <a:ext cx="388834" cy="356970"/>
            <a:chOff x="-44" y="1473"/>
            <a:chExt cx="981" cy="1105"/>
          </a:xfrm>
        </p:grpSpPr>
        <p:pic>
          <p:nvPicPr>
            <p:cNvPr id="317" name="Picture 45" descr="desktop_computer_stylized_medium">
              <a:extLst>
                <a:ext uri="{FF2B5EF4-FFF2-40B4-BE49-F238E27FC236}">
                  <a16:creationId xmlns:a16="http://schemas.microsoft.com/office/drawing/2014/main" id="{3C868569-640D-CA43-92A7-19EF7AD76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" name="Freeform 46">
              <a:extLst>
                <a:ext uri="{FF2B5EF4-FFF2-40B4-BE49-F238E27FC236}">
                  <a16:creationId xmlns:a16="http://schemas.microsoft.com/office/drawing/2014/main" id="{9C533B8D-0789-EB48-8A16-C03F8C0F7B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2" name="Group 44">
            <a:extLst>
              <a:ext uri="{FF2B5EF4-FFF2-40B4-BE49-F238E27FC236}">
                <a16:creationId xmlns:a16="http://schemas.microsoft.com/office/drawing/2014/main" id="{908989A4-EAB1-4A4C-B0F2-A538AF7FDE6F}"/>
              </a:ext>
            </a:extLst>
          </p:cNvPr>
          <p:cNvGrpSpPr>
            <a:grpSpLocks/>
          </p:cNvGrpSpPr>
          <p:nvPr/>
        </p:nvGrpSpPr>
        <p:grpSpPr bwMode="auto">
          <a:xfrm>
            <a:off x="1393719" y="4647740"/>
            <a:ext cx="388834" cy="356970"/>
            <a:chOff x="-44" y="1473"/>
            <a:chExt cx="981" cy="1105"/>
          </a:xfrm>
        </p:grpSpPr>
        <p:pic>
          <p:nvPicPr>
            <p:cNvPr id="315" name="Picture 45" descr="desktop_computer_stylized_medium">
              <a:extLst>
                <a:ext uri="{FF2B5EF4-FFF2-40B4-BE49-F238E27FC236}">
                  <a16:creationId xmlns:a16="http://schemas.microsoft.com/office/drawing/2014/main" id="{CCD0177E-391C-F747-BA11-BB808B8642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6" name="Freeform 46">
              <a:extLst>
                <a:ext uri="{FF2B5EF4-FFF2-40B4-BE49-F238E27FC236}">
                  <a16:creationId xmlns:a16="http://schemas.microsoft.com/office/drawing/2014/main" id="{D8A8D920-7459-3A40-A28D-C812FF777E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3" name="Line 21">
            <a:extLst>
              <a:ext uri="{FF2B5EF4-FFF2-40B4-BE49-F238E27FC236}">
                <a16:creationId xmlns:a16="http://schemas.microsoft.com/office/drawing/2014/main" id="{D596EE02-2877-8D4E-8822-704DFBF4F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7347" y="4435678"/>
            <a:ext cx="258498" cy="22619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4" name="Line 22">
            <a:extLst>
              <a:ext uri="{FF2B5EF4-FFF2-40B4-BE49-F238E27FC236}">
                <a16:creationId xmlns:a16="http://schemas.microsoft.com/office/drawing/2014/main" id="{FD159478-5B10-D943-B9A3-4C2D6629AB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25922" y="4803252"/>
            <a:ext cx="82546" cy="21795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6" name="Line 20">
            <a:extLst>
              <a:ext uri="{FF2B5EF4-FFF2-40B4-BE49-F238E27FC236}">
                <a16:creationId xmlns:a16="http://schemas.microsoft.com/office/drawing/2014/main" id="{9D0AD87B-6229-6A4A-834B-821DA9BE27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1694" y="4497705"/>
            <a:ext cx="1677" cy="22543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7" name="Group 44">
            <a:extLst>
              <a:ext uri="{FF2B5EF4-FFF2-40B4-BE49-F238E27FC236}">
                <a16:creationId xmlns:a16="http://schemas.microsoft.com/office/drawing/2014/main" id="{EC9C29B6-C80C-DC4F-8570-A458EB0898A9}"/>
              </a:ext>
            </a:extLst>
          </p:cNvPr>
          <p:cNvGrpSpPr>
            <a:grpSpLocks/>
          </p:cNvGrpSpPr>
          <p:nvPr/>
        </p:nvGrpSpPr>
        <p:grpSpPr bwMode="auto">
          <a:xfrm>
            <a:off x="1670682" y="4924597"/>
            <a:ext cx="388834" cy="356970"/>
            <a:chOff x="-44" y="1473"/>
            <a:chExt cx="981" cy="1105"/>
          </a:xfrm>
        </p:grpSpPr>
        <p:pic>
          <p:nvPicPr>
            <p:cNvPr id="313" name="Picture 45" descr="desktop_computer_stylized_medium">
              <a:extLst>
                <a:ext uri="{FF2B5EF4-FFF2-40B4-BE49-F238E27FC236}">
                  <a16:creationId xmlns:a16="http://schemas.microsoft.com/office/drawing/2014/main" id="{D3D44C8E-D7AD-4148-82BB-3B8347CA3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4" name="Freeform 46">
              <a:extLst>
                <a:ext uri="{FF2B5EF4-FFF2-40B4-BE49-F238E27FC236}">
                  <a16:creationId xmlns:a16="http://schemas.microsoft.com/office/drawing/2014/main" id="{45365469-B389-E948-9840-869BF64C25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9" name="Group 44">
            <a:extLst>
              <a:ext uri="{FF2B5EF4-FFF2-40B4-BE49-F238E27FC236}">
                <a16:creationId xmlns:a16="http://schemas.microsoft.com/office/drawing/2014/main" id="{C66F5582-6E73-2E48-A106-7D6A75C61460}"/>
              </a:ext>
            </a:extLst>
          </p:cNvPr>
          <p:cNvGrpSpPr>
            <a:grpSpLocks/>
          </p:cNvGrpSpPr>
          <p:nvPr/>
        </p:nvGrpSpPr>
        <p:grpSpPr bwMode="auto">
          <a:xfrm>
            <a:off x="1920239" y="4247763"/>
            <a:ext cx="388834" cy="356970"/>
            <a:chOff x="-44" y="1473"/>
            <a:chExt cx="981" cy="1105"/>
          </a:xfrm>
        </p:grpSpPr>
        <p:pic>
          <p:nvPicPr>
            <p:cNvPr id="309" name="Picture 45" descr="desktop_computer_stylized_medium">
              <a:extLst>
                <a:ext uri="{FF2B5EF4-FFF2-40B4-BE49-F238E27FC236}">
                  <a16:creationId xmlns:a16="http://schemas.microsoft.com/office/drawing/2014/main" id="{C5C8A56E-0ADB-C943-8E67-1CA348C0E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0" name="Freeform 46">
              <a:extLst>
                <a:ext uri="{FF2B5EF4-FFF2-40B4-BE49-F238E27FC236}">
                  <a16:creationId xmlns:a16="http://schemas.microsoft.com/office/drawing/2014/main" id="{3E25873E-5BBD-DD43-AF60-AFD0A041924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0" name="Line 20">
            <a:extLst>
              <a:ext uri="{FF2B5EF4-FFF2-40B4-BE49-F238E27FC236}">
                <a16:creationId xmlns:a16="http://schemas.microsoft.com/office/drawing/2014/main" id="{3DF9520D-BDD4-2D48-BDD8-4BFB1C04FC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2637" y="4630068"/>
            <a:ext cx="3801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1" name="Line 21">
            <a:extLst>
              <a:ext uri="{FF2B5EF4-FFF2-40B4-BE49-F238E27FC236}">
                <a16:creationId xmlns:a16="http://schemas.microsoft.com/office/drawing/2014/main" id="{85567736-CFFB-0D4E-98EE-48E63887F7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17652" y="4665411"/>
            <a:ext cx="185728" cy="233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2" name="Line 22">
            <a:extLst>
              <a:ext uri="{FF2B5EF4-FFF2-40B4-BE49-F238E27FC236}">
                <a16:creationId xmlns:a16="http://schemas.microsoft.com/office/drawing/2014/main" id="{D36168AE-5EE7-4549-A9BB-591263055A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4390" y="4686617"/>
            <a:ext cx="49962" cy="2191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03" name="Group 44">
            <a:extLst>
              <a:ext uri="{FF2B5EF4-FFF2-40B4-BE49-F238E27FC236}">
                <a16:creationId xmlns:a16="http://schemas.microsoft.com/office/drawing/2014/main" id="{47BAFA9D-19B3-F841-B575-C70FF5C28A86}"/>
              </a:ext>
            </a:extLst>
          </p:cNvPr>
          <p:cNvGrpSpPr>
            <a:grpSpLocks/>
          </p:cNvGrpSpPr>
          <p:nvPr/>
        </p:nvGrpSpPr>
        <p:grpSpPr bwMode="auto">
          <a:xfrm>
            <a:off x="3741928" y="4492228"/>
            <a:ext cx="388834" cy="356970"/>
            <a:chOff x="-44" y="1473"/>
            <a:chExt cx="981" cy="1105"/>
          </a:xfrm>
        </p:grpSpPr>
        <p:pic>
          <p:nvPicPr>
            <p:cNvPr id="307" name="Picture 45" descr="desktop_computer_stylized_medium">
              <a:extLst>
                <a:ext uri="{FF2B5EF4-FFF2-40B4-BE49-F238E27FC236}">
                  <a16:creationId xmlns:a16="http://schemas.microsoft.com/office/drawing/2014/main" id="{D8C266D1-D841-2545-825E-2D471F91D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60CBC35B-BBD7-9248-BB3E-2BCDE99AAA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04" name="Group 44">
            <a:extLst>
              <a:ext uri="{FF2B5EF4-FFF2-40B4-BE49-F238E27FC236}">
                <a16:creationId xmlns:a16="http://schemas.microsoft.com/office/drawing/2014/main" id="{989E2B4B-CD31-2B4B-9063-00A145A1908B}"/>
              </a:ext>
            </a:extLst>
          </p:cNvPr>
          <p:cNvGrpSpPr>
            <a:grpSpLocks/>
          </p:cNvGrpSpPr>
          <p:nvPr/>
        </p:nvGrpSpPr>
        <p:grpSpPr bwMode="auto">
          <a:xfrm>
            <a:off x="3918966" y="4823279"/>
            <a:ext cx="389920" cy="356970"/>
            <a:chOff x="-44" y="1473"/>
            <a:chExt cx="981" cy="1105"/>
          </a:xfrm>
        </p:grpSpPr>
        <p:pic>
          <p:nvPicPr>
            <p:cNvPr id="305" name="Picture 45" descr="desktop_computer_stylized_medium">
              <a:extLst>
                <a:ext uri="{FF2B5EF4-FFF2-40B4-BE49-F238E27FC236}">
                  <a16:creationId xmlns:a16="http://schemas.microsoft.com/office/drawing/2014/main" id="{F8491C03-B6AD-434A-A94D-11678F9558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6" name="Freeform 46">
              <a:extLst>
                <a:ext uri="{FF2B5EF4-FFF2-40B4-BE49-F238E27FC236}">
                  <a16:creationId xmlns:a16="http://schemas.microsoft.com/office/drawing/2014/main" id="{EF6749DA-70B4-664A-8344-66F95F018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05" name="Group 44">
            <a:extLst>
              <a:ext uri="{FF2B5EF4-FFF2-40B4-BE49-F238E27FC236}">
                <a16:creationId xmlns:a16="http://schemas.microsoft.com/office/drawing/2014/main" id="{C1CD0C74-CCC0-7B48-9B81-44E23F480EBB}"/>
              </a:ext>
            </a:extLst>
          </p:cNvPr>
          <p:cNvGrpSpPr>
            <a:grpSpLocks/>
          </p:cNvGrpSpPr>
          <p:nvPr/>
        </p:nvGrpSpPr>
        <p:grpSpPr bwMode="auto">
          <a:xfrm>
            <a:off x="4280647" y="4845664"/>
            <a:ext cx="388834" cy="358148"/>
            <a:chOff x="-44" y="1473"/>
            <a:chExt cx="981" cy="1105"/>
          </a:xfrm>
        </p:grpSpPr>
        <p:pic>
          <p:nvPicPr>
            <p:cNvPr id="285" name="Picture 45" descr="desktop_computer_stylized_medium">
              <a:extLst>
                <a:ext uri="{FF2B5EF4-FFF2-40B4-BE49-F238E27FC236}">
                  <a16:creationId xmlns:a16="http://schemas.microsoft.com/office/drawing/2014/main" id="{1EA956C0-544D-EE47-99BB-98E5B1557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4" name="Freeform 46">
              <a:extLst>
                <a:ext uri="{FF2B5EF4-FFF2-40B4-BE49-F238E27FC236}">
                  <a16:creationId xmlns:a16="http://schemas.microsoft.com/office/drawing/2014/main" id="{68A5FE84-A454-224F-8F26-AAA740A1F8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6" name="Line 20">
            <a:extLst>
              <a:ext uri="{FF2B5EF4-FFF2-40B4-BE49-F238E27FC236}">
                <a16:creationId xmlns:a16="http://schemas.microsoft.com/office/drawing/2014/main" id="{71C69516-BE34-544D-9D86-AE7D021BFC1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50998" y="4664234"/>
            <a:ext cx="414901" cy="2320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7" name="Line 21">
            <a:extLst>
              <a:ext uri="{FF2B5EF4-FFF2-40B4-BE49-F238E27FC236}">
                <a16:creationId xmlns:a16="http://schemas.microsoft.com/office/drawing/2014/main" id="{72589EAC-902C-C84A-A47C-676F4D8B2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33849" y="4630068"/>
            <a:ext cx="185728" cy="233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8" name="Line 22">
            <a:extLst>
              <a:ext uri="{FF2B5EF4-FFF2-40B4-BE49-F238E27FC236}">
                <a16:creationId xmlns:a16="http://schemas.microsoft.com/office/drawing/2014/main" id="{45CEB9D6-4700-D34C-9D76-9497144AE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586" y="4651274"/>
            <a:ext cx="49962" cy="2191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09" name="Group 44">
            <a:extLst>
              <a:ext uri="{FF2B5EF4-FFF2-40B4-BE49-F238E27FC236}">
                <a16:creationId xmlns:a16="http://schemas.microsoft.com/office/drawing/2014/main" id="{5AD1CA38-67D2-314D-A511-4BB18E1E3F29}"/>
              </a:ext>
            </a:extLst>
          </p:cNvPr>
          <p:cNvGrpSpPr>
            <a:grpSpLocks/>
          </p:cNvGrpSpPr>
          <p:nvPr/>
        </p:nvGrpSpPr>
        <p:grpSpPr bwMode="auto">
          <a:xfrm>
            <a:off x="3349835" y="4784402"/>
            <a:ext cx="389920" cy="356970"/>
            <a:chOff x="-44" y="1473"/>
            <a:chExt cx="981" cy="1105"/>
          </a:xfrm>
        </p:grpSpPr>
        <p:pic>
          <p:nvPicPr>
            <p:cNvPr id="283" name="Picture 45" descr="desktop_computer_stylized_medium">
              <a:extLst>
                <a:ext uri="{FF2B5EF4-FFF2-40B4-BE49-F238E27FC236}">
                  <a16:creationId xmlns:a16="http://schemas.microsoft.com/office/drawing/2014/main" id="{1EC31B05-3B53-2B46-A849-22C41D018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4" name="Freeform 46">
              <a:extLst>
                <a:ext uri="{FF2B5EF4-FFF2-40B4-BE49-F238E27FC236}">
                  <a16:creationId xmlns:a16="http://schemas.microsoft.com/office/drawing/2014/main" id="{7E5B98EC-AAEE-1141-BE38-5AD7301963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0" name="Group 44">
            <a:extLst>
              <a:ext uri="{FF2B5EF4-FFF2-40B4-BE49-F238E27FC236}">
                <a16:creationId xmlns:a16="http://schemas.microsoft.com/office/drawing/2014/main" id="{5EB4704A-F04D-1A43-B828-8F811AB8DEFE}"/>
              </a:ext>
            </a:extLst>
          </p:cNvPr>
          <p:cNvGrpSpPr>
            <a:grpSpLocks/>
          </p:cNvGrpSpPr>
          <p:nvPr/>
        </p:nvGrpSpPr>
        <p:grpSpPr bwMode="auto">
          <a:xfrm>
            <a:off x="2635163" y="4787936"/>
            <a:ext cx="389920" cy="358148"/>
            <a:chOff x="-44" y="1473"/>
            <a:chExt cx="981" cy="1105"/>
          </a:xfrm>
        </p:grpSpPr>
        <p:pic>
          <p:nvPicPr>
            <p:cNvPr id="281" name="Picture 45" descr="desktop_computer_stylized_medium">
              <a:extLst>
                <a:ext uri="{FF2B5EF4-FFF2-40B4-BE49-F238E27FC236}">
                  <a16:creationId xmlns:a16="http://schemas.microsoft.com/office/drawing/2014/main" id="{7F68CBF0-5E7F-5E4D-AFC7-2591CE5A8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2" name="Freeform 46">
              <a:extLst>
                <a:ext uri="{FF2B5EF4-FFF2-40B4-BE49-F238E27FC236}">
                  <a16:creationId xmlns:a16="http://schemas.microsoft.com/office/drawing/2014/main" id="{53A859B2-9F45-1D47-82B4-DD9CAF60C7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1" name="Group 44">
            <a:extLst>
              <a:ext uri="{FF2B5EF4-FFF2-40B4-BE49-F238E27FC236}">
                <a16:creationId xmlns:a16="http://schemas.microsoft.com/office/drawing/2014/main" id="{EC8C99E4-04C0-EE47-847D-251EC7D924B5}"/>
              </a:ext>
            </a:extLst>
          </p:cNvPr>
          <p:cNvGrpSpPr>
            <a:grpSpLocks/>
          </p:cNvGrpSpPr>
          <p:nvPr/>
        </p:nvGrpSpPr>
        <p:grpSpPr bwMode="auto">
          <a:xfrm>
            <a:off x="2996844" y="4811498"/>
            <a:ext cx="389920" cy="356970"/>
            <a:chOff x="-44" y="1473"/>
            <a:chExt cx="981" cy="1105"/>
          </a:xfrm>
        </p:grpSpPr>
        <p:pic>
          <p:nvPicPr>
            <p:cNvPr id="279" name="Picture 45" descr="desktop_computer_stylized_medium">
              <a:extLst>
                <a:ext uri="{FF2B5EF4-FFF2-40B4-BE49-F238E27FC236}">
                  <a16:creationId xmlns:a16="http://schemas.microsoft.com/office/drawing/2014/main" id="{3F1EC54D-3426-DF48-9AC8-C2D0EAA25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142EE49F-C2B9-8F46-A874-3B22BFA085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12" name="Line 20">
            <a:extLst>
              <a:ext uri="{FF2B5EF4-FFF2-40B4-BE49-F238E27FC236}">
                <a16:creationId xmlns:a16="http://schemas.microsoft.com/office/drawing/2014/main" id="{A6DB65A5-822E-1A43-A860-A608522794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0426" y="4534645"/>
            <a:ext cx="3801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13" name="Group 44">
            <a:extLst>
              <a:ext uri="{FF2B5EF4-FFF2-40B4-BE49-F238E27FC236}">
                <a16:creationId xmlns:a16="http://schemas.microsoft.com/office/drawing/2014/main" id="{89187718-AEA8-4A41-BC2F-C194AB67A45C}"/>
              </a:ext>
            </a:extLst>
          </p:cNvPr>
          <p:cNvGrpSpPr>
            <a:grpSpLocks/>
          </p:cNvGrpSpPr>
          <p:nvPr/>
        </p:nvGrpSpPr>
        <p:grpSpPr bwMode="auto">
          <a:xfrm>
            <a:off x="4622370" y="4306005"/>
            <a:ext cx="389920" cy="356970"/>
            <a:chOff x="-44" y="1487"/>
            <a:chExt cx="981" cy="1105"/>
          </a:xfrm>
        </p:grpSpPr>
        <p:pic>
          <p:nvPicPr>
            <p:cNvPr id="277" name="Picture 45" descr="desktop_computer_stylized_medium">
              <a:extLst>
                <a:ext uri="{FF2B5EF4-FFF2-40B4-BE49-F238E27FC236}">
                  <a16:creationId xmlns:a16="http://schemas.microsoft.com/office/drawing/2014/main" id="{E8BD9E7E-7663-4241-9E78-26508E3239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87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8" name="Freeform 46">
              <a:extLst>
                <a:ext uri="{FF2B5EF4-FFF2-40B4-BE49-F238E27FC236}">
                  <a16:creationId xmlns:a16="http://schemas.microsoft.com/office/drawing/2014/main" id="{6E19BF71-2151-204A-9F5C-47F998CB62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4" name="Group 906">
            <a:extLst>
              <a:ext uri="{FF2B5EF4-FFF2-40B4-BE49-F238E27FC236}">
                <a16:creationId xmlns:a16="http://schemas.microsoft.com/office/drawing/2014/main" id="{A7B9C5D0-D215-F947-9CBB-71832702EC11}"/>
              </a:ext>
            </a:extLst>
          </p:cNvPr>
          <p:cNvGrpSpPr>
            <a:grpSpLocks/>
          </p:cNvGrpSpPr>
          <p:nvPr/>
        </p:nvGrpSpPr>
        <p:grpSpPr bwMode="auto">
          <a:xfrm>
            <a:off x="3580094" y="2469397"/>
            <a:ext cx="250896" cy="430014"/>
            <a:chOff x="4140" y="429"/>
            <a:chExt cx="1425" cy="2396"/>
          </a:xfrm>
        </p:grpSpPr>
        <p:sp>
          <p:nvSpPr>
            <p:cNvPr id="196" name="Freeform 907">
              <a:extLst>
                <a:ext uri="{FF2B5EF4-FFF2-40B4-BE49-F238E27FC236}">
                  <a16:creationId xmlns:a16="http://schemas.microsoft.com/office/drawing/2014/main" id="{BED9862F-E126-B144-835B-6C18EF8B3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7" name="Rectangle 908">
              <a:extLst>
                <a:ext uri="{FF2B5EF4-FFF2-40B4-BE49-F238E27FC236}">
                  <a16:creationId xmlns:a16="http://schemas.microsoft.com/office/drawing/2014/main" id="{BF960390-CAA4-C24E-B26D-4A7891B66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" name="Freeform 909">
              <a:extLst>
                <a:ext uri="{FF2B5EF4-FFF2-40B4-BE49-F238E27FC236}">
                  <a16:creationId xmlns:a16="http://schemas.microsoft.com/office/drawing/2014/main" id="{3AB83BC1-35F4-5C43-8974-7DC04042E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9" name="Freeform 910">
              <a:extLst>
                <a:ext uri="{FF2B5EF4-FFF2-40B4-BE49-F238E27FC236}">
                  <a16:creationId xmlns:a16="http://schemas.microsoft.com/office/drawing/2014/main" id="{1C9CBD09-0952-F44D-8063-C322604A5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0" name="Rectangle 911">
              <a:extLst>
                <a:ext uri="{FF2B5EF4-FFF2-40B4-BE49-F238E27FC236}">
                  <a16:creationId xmlns:a16="http://schemas.microsoft.com/office/drawing/2014/main" id="{2FE8E095-D255-4E40-B122-AD2E7E3A9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1" name="Group 912">
              <a:extLst>
                <a:ext uri="{FF2B5EF4-FFF2-40B4-BE49-F238E27FC236}">
                  <a16:creationId xmlns:a16="http://schemas.microsoft.com/office/drawing/2014/main" id="{8A2C93E3-6D9A-F441-9E5D-0C22A1EE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75" name="AutoShape 913">
                <a:extLst>
                  <a:ext uri="{FF2B5EF4-FFF2-40B4-BE49-F238E27FC236}">
                    <a16:creationId xmlns:a16="http://schemas.microsoft.com/office/drawing/2014/main" id="{E998E10D-08F4-154D-AB53-28156DC51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6" name="AutoShape 914">
                <a:extLst>
                  <a:ext uri="{FF2B5EF4-FFF2-40B4-BE49-F238E27FC236}">
                    <a16:creationId xmlns:a16="http://schemas.microsoft.com/office/drawing/2014/main" id="{27E4F92A-5C0A-6843-A304-E9C2D225D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2" name="Rectangle 915">
              <a:extLst>
                <a:ext uri="{FF2B5EF4-FFF2-40B4-BE49-F238E27FC236}">
                  <a16:creationId xmlns:a16="http://schemas.microsoft.com/office/drawing/2014/main" id="{DF5BD884-C26A-5D43-B2D5-62FBAD1DD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3" name="Group 916">
              <a:extLst>
                <a:ext uri="{FF2B5EF4-FFF2-40B4-BE49-F238E27FC236}">
                  <a16:creationId xmlns:a16="http://schemas.microsoft.com/office/drawing/2014/main" id="{206F7EE4-7EE5-2D48-9725-406B9ED97C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45" name="AutoShape 917">
                <a:extLst>
                  <a:ext uri="{FF2B5EF4-FFF2-40B4-BE49-F238E27FC236}">
                    <a16:creationId xmlns:a16="http://schemas.microsoft.com/office/drawing/2014/main" id="{CB506089-40FF-C04F-9FBC-46F1D325B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3" name="AutoShape 918">
                <a:extLst>
                  <a:ext uri="{FF2B5EF4-FFF2-40B4-BE49-F238E27FC236}">
                    <a16:creationId xmlns:a16="http://schemas.microsoft.com/office/drawing/2014/main" id="{9F16DCF6-C2AC-F543-93EE-ED364F1EA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4" name="Rectangle 919">
              <a:extLst>
                <a:ext uri="{FF2B5EF4-FFF2-40B4-BE49-F238E27FC236}">
                  <a16:creationId xmlns:a16="http://schemas.microsoft.com/office/drawing/2014/main" id="{3B0364FC-659F-3945-8E0B-D71B0CC3A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5" name="Rectangle 920">
              <a:extLst>
                <a:ext uri="{FF2B5EF4-FFF2-40B4-BE49-F238E27FC236}">
                  <a16:creationId xmlns:a16="http://schemas.microsoft.com/office/drawing/2014/main" id="{0247F8A1-06CD-AF46-89A9-F0F6E4CE1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6" name="Group 921">
              <a:extLst>
                <a:ext uri="{FF2B5EF4-FFF2-40B4-BE49-F238E27FC236}">
                  <a16:creationId xmlns:a16="http://schemas.microsoft.com/office/drawing/2014/main" id="{9DF8DE74-ED14-FC47-BDC9-C42018BAB6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1" name="AutoShape 922">
                <a:extLst>
                  <a:ext uri="{FF2B5EF4-FFF2-40B4-BE49-F238E27FC236}">
                    <a16:creationId xmlns:a16="http://schemas.microsoft.com/office/drawing/2014/main" id="{0EF07A51-AD25-9144-825F-0B2C2B668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37" name="AutoShape 923">
                <a:extLst>
                  <a:ext uri="{FF2B5EF4-FFF2-40B4-BE49-F238E27FC236}">
                    <a16:creationId xmlns:a16="http://schemas.microsoft.com/office/drawing/2014/main" id="{A702F468-48AE-234D-9379-C73A13006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7" name="Freeform 924">
              <a:extLst>
                <a:ext uri="{FF2B5EF4-FFF2-40B4-BE49-F238E27FC236}">
                  <a16:creationId xmlns:a16="http://schemas.microsoft.com/office/drawing/2014/main" id="{5237487A-AE0F-4949-8801-1E4C4F72B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08" name="Group 925">
              <a:extLst>
                <a:ext uri="{FF2B5EF4-FFF2-40B4-BE49-F238E27FC236}">
                  <a16:creationId xmlns:a16="http://schemas.microsoft.com/office/drawing/2014/main" id="{068E1C56-AB36-4F41-98F9-19705232DB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0" name="AutoShape 926">
                <a:extLst>
                  <a:ext uri="{FF2B5EF4-FFF2-40B4-BE49-F238E27FC236}">
                    <a16:creationId xmlns:a16="http://schemas.microsoft.com/office/drawing/2014/main" id="{71D6A333-3FF6-B04C-AF15-F69818E44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23" name="AutoShape 927">
                <a:extLst>
                  <a:ext uri="{FF2B5EF4-FFF2-40B4-BE49-F238E27FC236}">
                    <a16:creationId xmlns:a16="http://schemas.microsoft.com/office/drawing/2014/main" id="{1ABCF5F0-CD9D-1746-A808-67AD07AB4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9" name="Rectangle 928">
              <a:extLst>
                <a:ext uri="{FF2B5EF4-FFF2-40B4-BE49-F238E27FC236}">
                  <a16:creationId xmlns:a16="http://schemas.microsoft.com/office/drawing/2014/main" id="{9C6F879A-C8A9-594A-9188-5391582EB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0" name="Freeform 929">
              <a:extLst>
                <a:ext uri="{FF2B5EF4-FFF2-40B4-BE49-F238E27FC236}">
                  <a16:creationId xmlns:a16="http://schemas.microsoft.com/office/drawing/2014/main" id="{7EC604D7-A689-C84C-8581-3313FC7E9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1" name="Freeform 930">
              <a:extLst>
                <a:ext uri="{FF2B5EF4-FFF2-40B4-BE49-F238E27FC236}">
                  <a16:creationId xmlns:a16="http://schemas.microsoft.com/office/drawing/2014/main" id="{DACB8CB7-9A88-D642-99BF-B6AAE6675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2" name="Oval 931">
              <a:extLst>
                <a:ext uri="{FF2B5EF4-FFF2-40B4-BE49-F238E27FC236}">
                  <a16:creationId xmlns:a16="http://schemas.microsoft.com/office/drawing/2014/main" id="{4D458CCD-2596-7D4D-903A-273DDEC0F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3" name="Freeform 932">
              <a:extLst>
                <a:ext uri="{FF2B5EF4-FFF2-40B4-BE49-F238E27FC236}">
                  <a16:creationId xmlns:a16="http://schemas.microsoft.com/office/drawing/2014/main" id="{36023226-4276-2849-8FE5-E40271912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4" name="AutoShape 933">
              <a:extLst>
                <a:ext uri="{FF2B5EF4-FFF2-40B4-BE49-F238E27FC236}">
                  <a16:creationId xmlns:a16="http://schemas.microsoft.com/office/drawing/2014/main" id="{11525C9D-9FA2-A943-81A5-DF14755CA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5" name="AutoShape 934">
              <a:extLst>
                <a:ext uri="{FF2B5EF4-FFF2-40B4-BE49-F238E27FC236}">
                  <a16:creationId xmlns:a16="http://schemas.microsoft.com/office/drawing/2014/main" id="{FFDA69C3-A2EC-BF49-A41C-21CAD6186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6" name="Oval 935">
              <a:extLst>
                <a:ext uri="{FF2B5EF4-FFF2-40B4-BE49-F238E27FC236}">
                  <a16:creationId xmlns:a16="http://schemas.microsoft.com/office/drawing/2014/main" id="{32A1C75A-951D-8C44-975C-B558D8777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7" name="Oval 936">
              <a:extLst>
                <a:ext uri="{FF2B5EF4-FFF2-40B4-BE49-F238E27FC236}">
                  <a16:creationId xmlns:a16="http://schemas.microsoft.com/office/drawing/2014/main" id="{1F74D6CF-0B39-DE4E-9FDF-40332212D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8" name="Oval 937">
              <a:extLst>
                <a:ext uri="{FF2B5EF4-FFF2-40B4-BE49-F238E27FC236}">
                  <a16:creationId xmlns:a16="http://schemas.microsoft.com/office/drawing/2014/main" id="{A310EE74-874D-424D-ADB0-C3B8B1F80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9" name="Rectangle 938">
              <a:extLst>
                <a:ext uri="{FF2B5EF4-FFF2-40B4-BE49-F238E27FC236}">
                  <a16:creationId xmlns:a16="http://schemas.microsoft.com/office/drawing/2014/main" id="{6CEE3458-9541-804C-BABB-1D5D0A626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15" name="Group 906">
            <a:extLst>
              <a:ext uri="{FF2B5EF4-FFF2-40B4-BE49-F238E27FC236}">
                <a16:creationId xmlns:a16="http://schemas.microsoft.com/office/drawing/2014/main" id="{E3A67C06-B879-D64F-928D-B0C2F32A9249}"/>
              </a:ext>
            </a:extLst>
          </p:cNvPr>
          <p:cNvGrpSpPr>
            <a:grpSpLocks/>
          </p:cNvGrpSpPr>
          <p:nvPr/>
        </p:nvGrpSpPr>
        <p:grpSpPr bwMode="auto">
          <a:xfrm>
            <a:off x="3993910" y="2847574"/>
            <a:ext cx="250895" cy="430013"/>
            <a:chOff x="4140" y="429"/>
            <a:chExt cx="1425" cy="2396"/>
          </a:xfrm>
        </p:grpSpPr>
        <p:sp>
          <p:nvSpPr>
            <p:cNvPr id="164" name="Freeform 907">
              <a:extLst>
                <a:ext uri="{FF2B5EF4-FFF2-40B4-BE49-F238E27FC236}">
                  <a16:creationId xmlns:a16="http://schemas.microsoft.com/office/drawing/2014/main" id="{282A8192-3A77-134C-807E-91EC9EAEE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5" name="Rectangle 908">
              <a:extLst>
                <a:ext uri="{FF2B5EF4-FFF2-40B4-BE49-F238E27FC236}">
                  <a16:creationId xmlns:a16="http://schemas.microsoft.com/office/drawing/2014/main" id="{AC228ED7-6D71-7F47-A160-E07C5483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66" name="Freeform 909">
              <a:extLst>
                <a:ext uri="{FF2B5EF4-FFF2-40B4-BE49-F238E27FC236}">
                  <a16:creationId xmlns:a16="http://schemas.microsoft.com/office/drawing/2014/main" id="{8B243AF6-502B-AA43-AD5E-4E8DC62E8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7" name="Freeform 910">
              <a:extLst>
                <a:ext uri="{FF2B5EF4-FFF2-40B4-BE49-F238E27FC236}">
                  <a16:creationId xmlns:a16="http://schemas.microsoft.com/office/drawing/2014/main" id="{F3F62FB9-5A91-194D-8CE8-618C42B68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911">
              <a:extLst>
                <a:ext uri="{FF2B5EF4-FFF2-40B4-BE49-F238E27FC236}">
                  <a16:creationId xmlns:a16="http://schemas.microsoft.com/office/drawing/2014/main" id="{F78C1223-9CFB-D24C-AA97-88B9175E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69" name="Group 912">
              <a:extLst>
                <a:ext uri="{FF2B5EF4-FFF2-40B4-BE49-F238E27FC236}">
                  <a16:creationId xmlns:a16="http://schemas.microsoft.com/office/drawing/2014/main" id="{51A11393-1087-4140-8E4B-D4DE2AD02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4" name="AutoShape 913">
                <a:extLst>
                  <a:ext uri="{FF2B5EF4-FFF2-40B4-BE49-F238E27FC236}">
                    <a16:creationId xmlns:a16="http://schemas.microsoft.com/office/drawing/2014/main" id="{AE948E34-20DE-3445-8AB7-B98285286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5" name="AutoShape 914">
                <a:extLst>
                  <a:ext uri="{FF2B5EF4-FFF2-40B4-BE49-F238E27FC236}">
                    <a16:creationId xmlns:a16="http://schemas.microsoft.com/office/drawing/2014/main" id="{32D8B979-576F-EB40-95E2-FC106E574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0" name="Rectangle 915">
              <a:extLst>
                <a:ext uri="{FF2B5EF4-FFF2-40B4-BE49-F238E27FC236}">
                  <a16:creationId xmlns:a16="http://schemas.microsoft.com/office/drawing/2014/main" id="{E4CDC6BC-2DA6-BC44-B692-020A0D0AE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1" name="Group 916">
              <a:extLst>
                <a:ext uri="{FF2B5EF4-FFF2-40B4-BE49-F238E27FC236}">
                  <a16:creationId xmlns:a16="http://schemas.microsoft.com/office/drawing/2014/main" id="{AB60262A-3F98-094D-9256-31275D6FC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2" name="AutoShape 917">
                <a:extLst>
                  <a:ext uri="{FF2B5EF4-FFF2-40B4-BE49-F238E27FC236}">
                    <a16:creationId xmlns:a16="http://schemas.microsoft.com/office/drawing/2014/main" id="{9E66E9C4-39FB-E64B-9DA9-ADF436E35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3" name="AutoShape 918">
                <a:extLst>
                  <a:ext uri="{FF2B5EF4-FFF2-40B4-BE49-F238E27FC236}">
                    <a16:creationId xmlns:a16="http://schemas.microsoft.com/office/drawing/2014/main" id="{52ECBB6D-04FA-8C47-986B-FB1048973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2" name="Rectangle 919">
              <a:extLst>
                <a:ext uri="{FF2B5EF4-FFF2-40B4-BE49-F238E27FC236}">
                  <a16:creationId xmlns:a16="http://schemas.microsoft.com/office/drawing/2014/main" id="{1591C828-7F82-224C-9ABE-80DE0CAD5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3" name="Rectangle 920">
              <a:extLst>
                <a:ext uri="{FF2B5EF4-FFF2-40B4-BE49-F238E27FC236}">
                  <a16:creationId xmlns:a16="http://schemas.microsoft.com/office/drawing/2014/main" id="{BFDBC040-495C-AD4F-AB64-E9145C9E9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4" name="Group 921">
              <a:extLst>
                <a:ext uri="{FF2B5EF4-FFF2-40B4-BE49-F238E27FC236}">
                  <a16:creationId xmlns:a16="http://schemas.microsoft.com/office/drawing/2014/main" id="{62D76478-6E9A-C842-89A6-1182B0FFA9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0" name="AutoShape 922">
                <a:extLst>
                  <a:ext uri="{FF2B5EF4-FFF2-40B4-BE49-F238E27FC236}">
                    <a16:creationId xmlns:a16="http://schemas.microsoft.com/office/drawing/2014/main" id="{61D556A4-CAE2-F345-B8DF-8C57B78D3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1" name="AutoShape 923">
                <a:extLst>
                  <a:ext uri="{FF2B5EF4-FFF2-40B4-BE49-F238E27FC236}">
                    <a16:creationId xmlns:a16="http://schemas.microsoft.com/office/drawing/2014/main" id="{971A650C-1984-6F4D-9C36-86CD5219E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5" name="Freeform 924">
              <a:extLst>
                <a:ext uri="{FF2B5EF4-FFF2-40B4-BE49-F238E27FC236}">
                  <a16:creationId xmlns:a16="http://schemas.microsoft.com/office/drawing/2014/main" id="{FE2F8C79-1F6D-4B42-B415-40743BCA7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76" name="Group 925">
              <a:extLst>
                <a:ext uri="{FF2B5EF4-FFF2-40B4-BE49-F238E27FC236}">
                  <a16:creationId xmlns:a16="http://schemas.microsoft.com/office/drawing/2014/main" id="{AFE70400-8965-7B4F-B1F6-374725D345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8" name="AutoShape 926">
                <a:extLst>
                  <a:ext uri="{FF2B5EF4-FFF2-40B4-BE49-F238E27FC236}">
                    <a16:creationId xmlns:a16="http://schemas.microsoft.com/office/drawing/2014/main" id="{CA78E25F-593A-884E-A212-DA0B2C6FD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89" name="AutoShape 927">
                <a:extLst>
                  <a:ext uri="{FF2B5EF4-FFF2-40B4-BE49-F238E27FC236}">
                    <a16:creationId xmlns:a16="http://schemas.microsoft.com/office/drawing/2014/main" id="{E60D41ED-2A41-484C-9046-2D97532FA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7" name="Rectangle 928">
              <a:extLst>
                <a:ext uri="{FF2B5EF4-FFF2-40B4-BE49-F238E27FC236}">
                  <a16:creationId xmlns:a16="http://schemas.microsoft.com/office/drawing/2014/main" id="{C45B91FB-758E-6949-9ACB-A99A22C4F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8" name="Freeform 929">
              <a:extLst>
                <a:ext uri="{FF2B5EF4-FFF2-40B4-BE49-F238E27FC236}">
                  <a16:creationId xmlns:a16="http://schemas.microsoft.com/office/drawing/2014/main" id="{8BB12A06-CEE5-274E-AFA2-79BC967C2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79" name="Freeform 930">
              <a:extLst>
                <a:ext uri="{FF2B5EF4-FFF2-40B4-BE49-F238E27FC236}">
                  <a16:creationId xmlns:a16="http://schemas.microsoft.com/office/drawing/2014/main" id="{CAA3B770-95AA-7248-AEDB-C998E136B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0" name="Oval 931">
              <a:extLst>
                <a:ext uri="{FF2B5EF4-FFF2-40B4-BE49-F238E27FC236}">
                  <a16:creationId xmlns:a16="http://schemas.microsoft.com/office/drawing/2014/main" id="{D7CAFE06-E7B1-2844-BEE0-541C24374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1" name="Freeform 932">
              <a:extLst>
                <a:ext uri="{FF2B5EF4-FFF2-40B4-BE49-F238E27FC236}">
                  <a16:creationId xmlns:a16="http://schemas.microsoft.com/office/drawing/2014/main" id="{045B3B81-794C-0147-82F5-95ABFD6C0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AutoShape 933">
              <a:extLst>
                <a:ext uri="{FF2B5EF4-FFF2-40B4-BE49-F238E27FC236}">
                  <a16:creationId xmlns:a16="http://schemas.microsoft.com/office/drawing/2014/main" id="{5A5CB92D-83D1-2240-B332-466A5BB1A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3" name="AutoShape 934">
              <a:extLst>
                <a:ext uri="{FF2B5EF4-FFF2-40B4-BE49-F238E27FC236}">
                  <a16:creationId xmlns:a16="http://schemas.microsoft.com/office/drawing/2014/main" id="{71F487C8-272B-8C43-8DCA-63C8490FE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4" name="Oval 935">
              <a:extLst>
                <a:ext uri="{FF2B5EF4-FFF2-40B4-BE49-F238E27FC236}">
                  <a16:creationId xmlns:a16="http://schemas.microsoft.com/office/drawing/2014/main" id="{4A774DAE-0466-C84B-9E90-DAD1D7164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5" name="Oval 936">
              <a:extLst>
                <a:ext uri="{FF2B5EF4-FFF2-40B4-BE49-F238E27FC236}">
                  <a16:creationId xmlns:a16="http://schemas.microsoft.com/office/drawing/2014/main" id="{A9B70292-A0C1-0F42-83FF-EEC215BDA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6" name="Oval 937">
              <a:extLst>
                <a:ext uri="{FF2B5EF4-FFF2-40B4-BE49-F238E27FC236}">
                  <a16:creationId xmlns:a16="http://schemas.microsoft.com/office/drawing/2014/main" id="{82A148D7-01B9-754C-84E5-98B8C25D5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7" name="Rectangle 938">
              <a:extLst>
                <a:ext uri="{FF2B5EF4-FFF2-40B4-BE49-F238E27FC236}">
                  <a16:creationId xmlns:a16="http://schemas.microsoft.com/office/drawing/2014/main" id="{C3D5523A-363B-2642-9D85-3CF484B85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DA7A623-84FE-7649-BC09-AECF83B28AF4}"/>
              </a:ext>
            </a:extLst>
          </p:cNvPr>
          <p:cNvGrpSpPr/>
          <p:nvPr/>
        </p:nvGrpSpPr>
        <p:grpSpPr>
          <a:xfrm>
            <a:off x="1943156" y="2557294"/>
            <a:ext cx="612237" cy="328385"/>
            <a:chOff x="7493876" y="2774731"/>
            <a:chExt cx="1481958" cy="894622"/>
          </a:xfrm>
        </p:grpSpPr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75F1E651-4EC6-FF45-9D6F-E6473C1633E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B40BAB5-7BB3-FB40-A9ED-8673C88F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BA7B6A2-DA31-474B-91AC-4A6969C7429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3FB79240-8923-AA4A-BB9B-9ADA9BAB521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97BCE9AE-808F-194B-9274-E87B7C73ABB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70E4C6AF-15F4-8A42-8B1D-06100D31686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88654F13-D45C-2742-96FF-71FAC38C4EF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3FC4194-AA92-8446-96E4-D8F9BA52D04A}"/>
              </a:ext>
            </a:extLst>
          </p:cNvPr>
          <p:cNvGrpSpPr/>
          <p:nvPr/>
        </p:nvGrpSpPr>
        <p:grpSpPr>
          <a:xfrm>
            <a:off x="1853790" y="4620776"/>
            <a:ext cx="455726" cy="262502"/>
            <a:chOff x="3668110" y="2448910"/>
            <a:chExt cx="3794234" cy="216513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CF9CC670-89DB-094A-82D0-6F719FCF676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BC35570F-CC43-8D45-AEA4-B781C6FB84B3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E298724-015E-974F-8728-54948627504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7E8D59BF-37A3-C74C-AC4F-8A2FFB68F07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ED8FAF41-F93B-E042-B916-EB277D0662E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B17F6B3B-10EC-BD49-9D86-2EF626AD0E6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871C1393-9ED2-A944-BDA1-DA3D53E6ACA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36CC37C-87FD-3D48-B7A2-809DD5C57BF5}"/>
              </a:ext>
            </a:extLst>
          </p:cNvPr>
          <p:cNvGrpSpPr/>
          <p:nvPr/>
        </p:nvGrpSpPr>
        <p:grpSpPr>
          <a:xfrm>
            <a:off x="2906147" y="4468033"/>
            <a:ext cx="455726" cy="262502"/>
            <a:chOff x="3668110" y="2448910"/>
            <a:chExt cx="3794234" cy="216513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356B931-44E5-3F44-8FDC-74A46B6E9021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8A52C57-520F-9747-8460-5AAF0FC0EAD4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0157AC0-1E32-2A41-95FD-7F17E9D163A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163011B3-F45A-5244-96F4-5F404828C59A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029DC67C-10FD-3B4D-A055-98630FCF5D2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3FE3A5B-7AE3-7A4C-9BD4-6DBB8A3AFB4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8FC26F94-08E9-0549-B31B-7DE42BFD5BE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90E4507-2CDA-014C-9F4F-8030F04F859E}"/>
              </a:ext>
            </a:extLst>
          </p:cNvPr>
          <p:cNvSpPr/>
          <p:nvPr/>
        </p:nvSpPr>
        <p:spPr>
          <a:xfrm>
            <a:off x="1023151" y="3962400"/>
            <a:ext cx="748665" cy="169545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06BD4-1D3D-4844-8259-6DAD4A12C76B}"/>
              </a:ext>
            </a:extLst>
          </p:cNvPr>
          <p:cNvSpPr txBox="1"/>
          <p:nvPr/>
        </p:nvSpPr>
        <p:spPr>
          <a:xfrm>
            <a:off x="979209" y="3735832"/>
            <a:ext cx="388248" cy="301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</a:t>
            </a:r>
            <a:endParaRPr kumimoji="0" lang="vi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0A8A98-CA9C-0447-A884-8B9F07077C06}"/>
              </a:ext>
            </a:extLst>
          </p:cNvPr>
          <p:cNvGrpSpPr/>
          <p:nvPr/>
        </p:nvGrpSpPr>
        <p:grpSpPr>
          <a:xfrm>
            <a:off x="4561160" y="3962400"/>
            <a:ext cx="390965" cy="303481"/>
            <a:chOff x="3878580" y="5130446"/>
            <a:chExt cx="390965" cy="303481"/>
          </a:xfrm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FAF7F944-BF94-374F-9872-EC0AA6C7AB53}"/>
                </a:ext>
              </a:extLst>
            </p:cNvPr>
            <p:cNvSpPr/>
            <p:nvPr/>
          </p:nvSpPr>
          <p:spPr>
            <a:xfrm>
              <a:off x="3878580" y="5172075"/>
              <a:ext cx="356235" cy="169545"/>
            </a:xfrm>
            <a:prstGeom prst="rect">
              <a:avLst/>
            </a:prstGeom>
            <a:solidFill>
              <a:srgbClr val="9CE0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B08275E2-D861-284C-8508-F089B5612D6A}"/>
                </a:ext>
              </a:extLst>
            </p:cNvPr>
            <p:cNvSpPr txBox="1"/>
            <p:nvPr/>
          </p:nvSpPr>
          <p:spPr>
            <a:xfrm>
              <a:off x="3882901" y="5130446"/>
              <a:ext cx="386644" cy="30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EE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172338A-93CF-9F4E-B72F-E32B90492E18}"/>
              </a:ext>
            </a:extLst>
          </p:cNvPr>
          <p:cNvGrpSpPr/>
          <p:nvPr/>
        </p:nvGrpSpPr>
        <p:grpSpPr>
          <a:xfrm>
            <a:off x="4226162" y="4486689"/>
            <a:ext cx="455726" cy="262502"/>
            <a:chOff x="3668110" y="2448910"/>
            <a:chExt cx="3794234" cy="216513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1D3CB39-88E8-BE41-953B-0BCD321784A0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31F6FF40-E209-2C4F-998B-EACCEAD78C0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5C88B42-46C3-8448-9752-714A4EE68AA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E2B03237-BE67-DA40-8F8A-49F6F884919A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3D16D500-6BE3-3A44-9006-1263D1813429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DB5AADC8-D1D8-AE47-BC82-F8EAC740C732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636C4C0B-0A49-B540-B6B3-1F52B9A8C35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CF6F100-C0B5-0946-A36E-9908CD4367CD}"/>
              </a:ext>
            </a:extLst>
          </p:cNvPr>
          <p:cNvGrpSpPr/>
          <p:nvPr/>
        </p:nvGrpSpPr>
        <p:grpSpPr>
          <a:xfrm>
            <a:off x="1377841" y="4315992"/>
            <a:ext cx="446640" cy="251686"/>
            <a:chOff x="3668110" y="2448910"/>
            <a:chExt cx="3794234" cy="216513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7F4DC78-83E5-7949-9320-6981F29329D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932A244-1BAB-8644-91E1-593ED071788C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F9EF5FE-1297-5145-B5D0-8D643EB384B7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75748357-F2E0-0347-9E28-8D9DE791AA3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6A2C2A51-814C-4F4B-A106-A4EED8A80FA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33F63A96-A521-F345-9C39-8171CD8028B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BE7D02E0-85A2-4F4F-AF86-7CCE5B17349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75" name="Line 33">
            <a:extLst>
              <a:ext uri="{FF2B5EF4-FFF2-40B4-BE49-F238E27FC236}">
                <a16:creationId xmlns:a16="http://schemas.microsoft.com/office/drawing/2014/main" id="{45B1207E-09F6-844F-9C4A-274E0E8F19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24471" y="3455082"/>
            <a:ext cx="1147604" cy="8591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1" name="Line 22">
            <a:extLst>
              <a:ext uri="{FF2B5EF4-FFF2-40B4-BE49-F238E27FC236}">
                <a16:creationId xmlns:a16="http://schemas.microsoft.com/office/drawing/2014/main" id="{6D4FCC87-F922-9A49-B4ED-F7B0876541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7507" y="4700953"/>
            <a:ext cx="223945" cy="794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221" name="Group 44">
            <a:extLst>
              <a:ext uri="{FF2B5EF4-FFF2-40B4-BE49-F238E27FC236}">
                <a16:creationId xmlns:a16="http://schemas.microsoft.com/office/drawing/2014/main" id="{118AC0A1-C06E-7343-BF3B-4A24D190561B}"/>
              </a:ext>
            </a:extLst>
          </p:cNvPr>
          <p:cNvGrpSpPr>
            <a:grpSpLocks/>
          </p:cNvGrpSpPr>
          <p:nvPr/>
        </p:nvGrpSpPr>
        <p:grpSpPr bwMode="auto">
          <a:xfrm>
            <a:off x="4647799" y="4698334"/>
            <a:ext cx="388834" cy="356970"/>
            <a:chOff x="-44" y="1473"/>
            <a:chExt cx="981" cy="1105"/>
          </a:xfrm>
        </p:grpSpPr>
        <p:pic>
          <p:nvPicPr>
            <p:cNvPr id="222" name="Picture 45" descr="desktop_computer_stylized_medium">
              <a:extLst>
                <a:ext uri="{FF2B5EF4-FFF2-40B4-BE49-F238E27FC236}">
                  <a16:creationId xmlns:a16="http://schemas.microsoft.com/office/drawing/2014/main" id="{76A3E3D1-49D5-AB43-9DC3-BE2D809B1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4" name="Freeform 46">
              <a:extLst>
                <a:ext uri="{FF2B5EF4-FFF2-40B4-BE49-F238E27FC236}">
                  <a16:creationId xmlns:a16="http://schemas.microsoft.com/office/drawing/2014/main" id="{7C5EED45-DAF8-4740-90CB-DA0A019416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25" name="Rectangle 3">
            <a:extLst>
              <a:ext uri="{FF2B5EF4-FFF2-40B4-BE49-F238E27FC236}">
                <a16:creationId xmlns:a16="http://schemas.microsoft.com/office/drawing/2014/main" id="{C74D79B8-BA81-D94D-AF07-7D15F971D3CB}"/>
              </a:ext>
            </a:extLst>
          </p:cNvPr>
          <p:cNvSpPr txBox="1">
            <a:spLocks noChangeArrowheads="1"/>
          </p:cNvSpPr>
          <p:nvPr/>
        </p:nvSpPr>
        <p:spPr>
          <a:xfrm>
            <a:off x="6130344" y="1365249"/>
            <a:ext cx="5589431" cy="5048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598900-434E-1D40-BAB0-BA6898679488}"/>
              </a:ext>
            </a:extLst>
          </p:cNvPr>
          <p:cNvSpPr txBox="1"/>
          <p:nvPr/>
        </p:nvSpPr>
        <p:spPr>
          <a:xfrm>
            <a:off x="571307" y="1120042"/>
            <a:ext cx="10782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H</a:t>
            </a:r>
            <a:r>
              <a:rPr lang="en-US" sz="2800" i="1" dirty="0" err="1">
                <a:solidFill>
                  <a:srgbClr val="0000A8"/>
                </a:solidFill>
              </a:rPr>
              <a:t>ỏi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điều gì xảy ra khi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mở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rộng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kích thước mạng LAN, người dùng thay đổi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vị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trí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( port )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gắn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vào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mạng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LAN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?</a:t>
            </a:r>
          </a:p>
        </p:txBody>
      </p:sp>
      <p:sp>
        <p:nvSpPr>
          <p:cNvPr id="226" name="Rectangle 3">
            <a:extLst>
              <a:ext uri="{FF2B5EF4-FFF2-40B4-BE49-F238E27FC236}">
                <a16:creationId xmlns:a16="http://schemas.microsoft.com/office/drawing/2014/main" id="{B5E87D09-B4E1-9944-B1E2-83C4CDFFD608}"/>
              </a:ext>
            </a:extLst>
          </p:cNvPr>
          <p:cNvSpPr txBox="1">
            <a:spLocks noChangeArrowheads="1"/>
          </p:cNvSpPr>
          <p:nvPr/>
        </p:nvSpPr>
        <p:spPr>
          <a:xfrm>
            <a:off x="5969486" y="2240746"/>
            <a:ext cx="5782614" cy="3252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M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iền quảng bá duy nhất:</a:t>
            </a:r>
          </a:p>
          <a:p>
            <a:pPr marL="576263" marR="0" lvl="1" indent="-2301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sz="2800" b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Kích</a:t>
            </a:r>
            <a:r>
              <a:rPr kumimoji="0" lang="en-SG" sz="2800" b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thước</a:t>
            </a:r>
            <a:r>
              <a:rPr kumimoji="0" lang="en-SG" sz="2800" b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mở</a:t>
            </a:r>
            <a:r>
              <a:rPr kumimoji="0" lang="en-SG" sz="2800" b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rộng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tất cả lưu lượng quảng bá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tầng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 (ARP, DHCP, MAC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chưa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biết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) phải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gửi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qua toàn bộ mạng LAN</a:t>
            </a:r>
          </a:p>
          <a:p>
            <a:pPr marL="576263" marR="0" lvl="1" indent="-2301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Vấn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đề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hiệu quả, bảo mật 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quyền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riêng tư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0C2BC-C20A-68A2-5A15-F35441321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276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81">
            <a:extLst>
              <a:ext uri="{FF2B5EF4-FFF2-40B4-BE49-F238E27FC236}">
                <a16:creationId xmlns:a16="http://schemas.microsoft.com/office/drawing/2014/main" id="{3CF5428C-C859-4945-93EE-5F32714125AB}"/>
              </a:ext>
            </a:extLst>
          </p:cNvPr>
          <p:cNvSpPr>
            <a:spLocks/>
          </p:cNvSpPr>
          <p:nvPr/>
        </p:nvSpPr>
        <p:spPr bwMode="auto">
          <a:xfrm rot="5400000">
            <a:off x="1384209" y="1345534"/>
            <a:ext cx="3296953" cy="5113490"/>
          </a:xfrm>
          <a:custGeom>
            <a:avLst/>
            <a:gdLst>
              <a:gd name="T0" fmla="*/ 2147483647 w 10000"/>
              <a:gd name="T1" fmla="*/ 2147483647 h 9831"/>
              <a:gd name="T2" fmla="*/ 2147483647 w 10000"/>
              <a:gd name="T3" fmla="*/ 2147483647 h 9831"/>
              <a:gd name="T4" fmla="*/ 2147483647 w 10000"/>
              <a:gd name="T5" fmla="*/ 2147483647 h 9831"/>
              <a:gd name="T6" fmla="*/ 2147483647 w 10000"/>
              <a:gd name="T7" fmla="*/ 2147483647 h 9831"/>
              <a:gd name="T8" fmla="*/ 2147483647 w 10000"/>
              <a:gd name="T9" fmla="*/ 2147483647 h 9831"/>
              <a:gd name="T10" fmla="*/ 2147483647 w 10000"/>
              <a:gd name="T11" fmla="*/ 2147483647 h 9831"/>
              <a:gd name="T12" fmla="*/ 2147483647 w 10000"/>
              <a:gd name="T13" fmla="*/ 2147483647 h 9831"/>
              <a:gd name="T14" fmla="*/ 2147483647 w 10000"/>
              <a:gd name="T15" fmla="*/ 2147483647 h 9831"/>
              <a:gd name="T16" fmla="*/ 2147483647 w 10000"/>
              <a:gd name="T17" fmla="*/ 2147483647 h 9831"/>
              <a:gd name="T18" fmla="*/ 2147483647 w 10000"/>
              <a:gd name="T19" fmla="*/ 2147483647 h 9831"/>
              <a:gd name="T20" fmla="*/ 2147483647 w 10000"/>
              <a:gd name="T21" fmla="*/ 2147483647 h 9831"/>
              <a:gd name="T22" fmla="*/ 2147483647 w 10000"/>
              <a:gd name="T23" fmla="*/ 2147483647 h 98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connsiteX0" fmla="*/ 3018 w 10166"/>
              <a:gd name="connsiteY0" fmla="*/ 121 h 10000"/>
              <a:gd name="connsiteX1" fmla="*/ 545 w 10166"/>
              <a:gd name="connsiteY1" fmla="*/ 527 h 10000"/>
              <a:gd name="connsiteX2" fmla="*/ 8 w 10166"/>
              <a:gd name="connsiteY2" fmla="*/ 3524 h 10000"/>
              <a:gd name="connsiteX3" fmla="*/ 354 w 10166"/>
              <a:gd name="connsiteY3" fmla="*/ 6305 h 10000"/>
              <a:gd name="connsiteX4" fmla="*/ 1947 w 10166"/>
              <a:gd name="connsiteY4" fmla="*/ 6681 h 10000"/>
              <a:gd name="connsiteX5" fmla="*/ 5285 w 10166"/>
              <a:gd name="connsiteY5" fmla="*/ 9001 h 10000"/>
              <a:gd name="connsiteX6" fmla="*/ 8172 w 10166"/>
              <a:gd name="connsiteY6" fmla="*/ 9974 h 10000"/>
              <a:gd name="connsiteX7" fmla="*/ 9864 w 10166"/>
              <a:gd name="connsiteY7" fmla="*/ 8031 h 10000"/>
              <a:gd name="connsiteX8" fmla="*/ 9830 w 10166"/>
              <a:gd name="connsiteY8" fmla="*/ 3652 h 10000"/>
              <a:gd name="connsiteX9" fmla="*/ 9852 w 10166"/>
              <a:gd name="connsiteY9" fmla="*/ 791 h 10000"/>
              <a:gd name="connsiteX10" fmla="*/ 5984 w 10166"/>
              <a:gd name="connsiteY10" fmla="*/ 50 h 10000"/>
              <a:gd name="connsiteX11" fmla="*/ 3018 w 10166"/>
              <a:gd name="connsiteY11" fmla="*/ 121 h 10000"/>
              <a:gd name="connsiteX0" fmla="*/ 3018 w 10281"/>
              <a:gd name="connsiteY0" fmla="*/ 121 h 10000"/>
              <a:gd name="connsiteX1" fmla="*/ 545 w 10281"/>
              <a:gd name="connsiteY1" fmla="*/ 527 h 10000"/>
              <a:gd name="connsiteX2" fmla="*/ 8 w 10281"/>
              <a:gd name="connsiteY2" fmla="*/ 3524 h 10000"/>
              <a:gd name="connsiteX3" fmla="*/ 354 w 10281"/>
              <a:gd name="connsiteY3" fmla="*/ 6305 h 10000"/>
              <a:gd name="connsiteX4" fmla="*/ 1947 w 10281"/>
              <a:gd name="connsiteY4" fmla="*/ 6681 h 10000"/>
              <a:gd name="connsiteX5" fmla="*/ 5285 w 10281"/>
              <a:gd name="connsiteY5" fmla="*/ 9001 h 10000"/>
              <a:gd name="connsiteX6" fmla="*/ 8172 w 10281"/>
              <a:gd name="connsiteY6" fmla="*/ 9974 h 10000"/>
              <a:gd name="connsiteX7" fmla="*/ 9864 w 10281"/>
              <a:gd name="connsiteY7" fmla="*/ 8031 h 10000"/>
              <a:gd name="connsiteX8" fmla="*/ 10169 w 10281"/>
              <a:gd name="connsiteY8" fmla="*/ 3708 h 10000"/>
              <a:gd name="connsiteX9" fmla="*/ 9852 w 10281"/>
              <a:gd name="connsiteY9" fmla="*/ 791 h 10000"/>
              <a:gd name="connsiteX10" fmla="*/ 5984 w 10281"/>
              <a:gd name="connsiteY10" fmla="*/ 50 h 10000"/>
              <a:gd name="connsiteX11" fmla="*/ 3018 w 10281"/>
              <a:gd name="connsiteY11" fmla="*/ 12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81" h="10000">
                <a:moveTo>
                  <a:pt x="3018" y="121"/>
                </a:moveTo>
                <a:cubicBezTo>
                  <a:pt x="2111" y="201"/>
                  <a:pt x="1047" y="-40"/>
                  <a:pt x="545" y="527"/>
                </a:cubicBezTo>
                <a:cubicBezTo>
                  <a:pt x="43" y="1094"/>
                  <a:pt x="40" y="2561"/>
                  <a:pt x="8" y="3524"/>
                </a:cubicBezTo>
                <a:cubicBezTo>
                  <a:pt x="-24" y="4487"/>
                  <a:pt x="32" y="5779"/>
                  <a:pt x="354" y="6305"/>
                </a:cubicBezTo>
                <a:cubicBezTo>
                  <a:pt x="677" y="6830"/>
                  <a:pt x="1127" y="6231"/>
                  <a:pt x="1947" y="6681"/>
                </a:cubicBezTo>
                <a:cubicBezTo>
                  <a:pt x="2769" y="7131"/>
                  <a:pt x="4247" y="8453"/>
                  <a:pt x="5285" y="9001"/>
                </a:cubicBezTo>
                <a:cubicBezTo>
                  <a:pt x="6321" y="9549"/>
                  <a:pt x="7408" y="10134"/>
                  <a:pt x="8172" y="9974"/>
                </a:cubicBezTo>
                <a:cubicBezTo>
                  <a:pt x="8934" y="9811"/>
                  <a:pt x="9531" y="9075"/>
                  <a:pt x="9864" y="8031"/>
                </a:cubicBezTo>
                <a:cubicBezTo>
                  <a:pt x="10197" y="6987"/>
                  <a:pt x="10171" y="4915"/>
                  <a:pt x="10169" y="3708"/>
                </a:cubicBezTo>
                <a:cubicBezTo>
                  <a:pt x="10167" y="2501"/>
                  <a:pt x="10574" y="1287"/>
                  <a:pt x="9852" y="791"/>
                </a:cubicBezTo>
                <a:cubicBezTo>
                  <a:pt x="9131" y="296"/>
                  <a:pt x="7123" y="162"/>
                  <a:pt x="5984" y="50"/>
                </a:cubicBezTo>
                <a:cubicBezTo>
                  <a:pt x="4845" y="-62"/>
                  <a:pt x="3924" y="42"/>
                  <a:pt x="3018" y="12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6" name="Line 34">
            <a:extLst>
              <a:ext uri="{FF2B5EF4-FFF2-40B4-BE49-F238E27FC236}">
                <a16:creationId xmlns:a16="http://schemas.microsoft.com/office/drawing/2014/main" id="{3FAE4693-385C-C645-A79E-01917C3735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7442" y="3407180"/>
            <a:ext cx="0" cy="108858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7" name="Line 35">
            <a:extLst>
              <a:ext uri="{FF2B5EF4-FFF2-40B4-BE49-F238E27FC236}">
                <a16:creationId xmlns:a16="http://schemas.microsoft.com/office/drawing/2014/main" id="{C7800FAD-0DFE-0747-8452-8246D973775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99950" y="3358878"/>
            <a:ext cx="1259908" cy="12040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8" name="Line 59">
            <a:extLst>
              <a:ext uri="{FF2B5EF4-FFF2-40B4-BE49-F238E27FC236}">
                <a16:creationId xmlns:a16="http://schemas.microsoft.com/office/drawing/2014/main" id="{7A32F744-D9E7-0240-9B4D-E442496A0F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0548" y="2900589"/>
            <a:ext cx="837404" cy="31455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9" name="Line 60">
            <a:extLst>
              <a:ext uri="{FF2B5EF4-FFF2-40B4-BE49-F238E27FC236}">
                <a16:creationId xmlns:a16="http://schemas.microsoft.com/office/drawing/2014/main" id="{93B92453-CB87-1F46-A93B-CFB12C1916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9352" y="2661431"/>
            <a:ext cx="458346" cy="5631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0" name="Line 77">
            <a:extLst>
              <a:ext uri="{FF2B5EF4-FFF2-40B4-BE49-F238E27FC236}">
                <a16:creationId xmlns:a16="http://schemas.microsoft.com/office/drawing/2014/main" id="{D1626994-7351-9B45-9889-69F780B408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1009" y="2775708"/>
            <a:ext cx="589768" cy="4783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B460DB4-2E41-9844-826F-488395C6C560}"/>
              </a:ext>
            </a:extLst>
          </p:cNvPr>
          <p:cNvGrpSpPr/>
          <p:nvPr/>
        </p:nvGrpSpPr>
        <p:grpSpPr>
          <a:xfrm>
            <a:off x="2778135" y="3090622"/>
            <a:ext cx="625610" cy="355986"/>
            <a:chOff x="3668110" y="2448910"/>
            <a:chExt cx="3794234" cy="2165130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2C4E5F4-2A2C-9E42-A028-6DEA491E3C11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F1FDA34C-BC22-6549-ABE6-7CA9EDA7B96F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8E45613-CBE7-1648-828B-CAEFD720C47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D57886AC-E8C4-3246-BD89-10FDFDE40AE6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22105952-B3F3-094E-9618-25D0F352CF2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ABB6A2FC-66F1-2B48-B42F-38FFB2C0130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2ABB5AB9-B4B7-0646-954A-85D6C76964C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dirty="0">
                <a:latin typeface="+mj-lt"/>
              </a:rPr>
              <a:t>Mạng LAN ảo (VLAN): </a:t>
            </a:r>
            <a:r>
              <a:rPr lang="en-US" sz="4000" dirty="0" err="1">
                <a:latin typeface="+mj-lt"/>
              </a:rPr>
              <a:t>nhu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cầu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thực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tế</a:t>
            </a:r>
            <a:endParaRPr lang="en-US" sz="4000" dirty="0">
              <a:latin typeface="+mj-lt"/>
            </a:endParaRPr>
          </a:p>
        </p:txBody>
      </p:sp>
      <p:sp>
        <p:nvSpPr>
          <p:cNvPr id="72" name="Rectangle 3">
            <a:extLst>
              <a:ext uri="{FF2B5EF4-FFF2-40B4-BE49-F238E27FC236}">
                <a16:creationId xmlns:a16="http://schemas.microsoft.com/office/drawing/2014/main" id="{919CCB5A-F7A6-3041-8DED-98B562399C29}"/>
              </a:ext>
            </a:extLst>
          </p:cNvPr>
          <p:cNvSpPr txBox="1">
            <a:spLocks noChangeArrowheads="1"/>
          </p:cNvSpPr>
          <p:nvPr/>
        </p:nvSpPr>
        <p:spPr>
          <a:xfrm>
            <a:off x="6242454" y="4355404"/>
            <a:ext cx="5589431" cy="2324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N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hững vấn đề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quản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trị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6075" marR="0" lvl="0" indent="-2825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Người dùng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phòng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CS chuyển văn phòng sang EE - được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kết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nối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vật lý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vào 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switch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của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phòng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EE, nhưng muốn duy trì kết nối </a:t>
            </a:r>
            <a:r>
              <a:rPr kumimoji="0" lang="en-SG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logic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với 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switch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tại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CS</a:t>
            </a: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7" name="Line 20">
            <a:extLst>
              <a:ext uri="{FF2B5EF4-FFF2-40B4-BE49-F238E27FC236}">
                <a16:creationId xmlns:a16="http://schemas.microsoft.com/office/drawing/2014/main" id="{0CDE3168-01B1-EE42-8C39-FEB1CAD83B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5709" y="4430966"/>
            <a:ext cx="3801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8" name="Line 21">
            <a:extLst>
              <a:ext uri="{FF2B5EF4-FFF2-40B4-BE49-F238E27FC236}">
                <a16:creationId xmlns:a16="http://schemas.microsoft.com/office/drawing/2014/main" id="{8AB651B2-C11B-B942-A8D2-E4EDDA623F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0724" y="4466310"/>
            <a:ext cx="185728" cy="233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9" name="Line 22">
            <a:extLst>
              <a:ext uri="{FF2B5EF4-FFF2-40B4-BE49-F238E27FC236}">
                <a16:creationId xmlns:a16="http://schemas.microsoft.com/office/drawing/2014/main" id="{A373D023-A80D-704D-A234-B35564896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7462" y="4487516"/>
            <a:ext cx="49962" cy="2191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0" name="Group 44">
            <a:extLst>
              <a:ext uri="{FF2B5EF4-FFF2-40B4-BE49-F238E27FC236}">
                <a16:creationId xmlns:a16="http://schemas.microsoft.com/office/drawing/2014/main" id="{062DB456-7F54-B541-B0A1-4F52AC653C02}"/>
              </a:ext>
            </a:extLst>
          </p:cNvPr>
          <p:cNvGrpSpPr>
            <a:grpSpLocks/>
          </p:cNvGrpSpPr>
          <p:nvPr/>
        </p:nvGrpSpPr>
        <p:grpSpPr bwMode="auto">
          <a:xfrm>
            <a:off x="753990" y="4284879"/>
            <a:ext cx="388834" cy="356970"/>
            <a:chOff x="-44" y="1473"/>
            <a:chExt cx="981" cy="1105"/>
          </a:xfrm>
        </p:grpSpPr>
        <p:pic>
          <p:nvPicPr>
            <p:cNvPr id="319" name="Picture 45" descr="desktop_computer_stylized_medium">
              <a:extLst>
                <a:ext uri="{FF2B5EF4-FFF2-40B4-BE49-F238E27FC236}">
                  <a16:creationId xmlns:a16="http://schemas.microsoft.com/office/drawing/2014/main" id="{FBBFE943-E7EE-6E4C-84A2-B341CD99C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0" name="Freeform 46">
              <a:extLst>
                <a:ext uri="{FF2B5EF4-FFF2-40B4-BE49-F238E27FC236}">
                  <a16:creationId xmlns:a16="http://schemas.microsoft.com/office/drawing/2014/main" id="{4E4FAEDF-7FB2-F942-96EA-6730EBB03D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1" name="Group 44">
            <a:extLst>
              <a:ext uri="{FF2B5EF4-FFF2-40B4-BE49-F238E27FC236}">
                <a16:creationId xmlns:a16="http://schemas.microsoft.com/office/drawing/2014/main" id="{D137E246-ED3E-B845-9CC9-2900432AA969}"/>
              </a:ext>
            </a:extLst>
          </p:cNvPr>
          <p:cNvGrpSpPr>
            <a:grpSpLocks/>
          </p:cNvGrpSpPr>
          <p:nvPr/>
        </p:nvGrpSpPr>
        <p:grpSpPr bwMode="auto">
          <a:xfrm>
            <a:off x="1032038" y="4624177"/>
            <a:ext cx="388834" cy="356970"/>
            <a:chOff x="-44" y="1473"/>
            <a:chExt cx="981" cy="1105"/>
          </a:xfrm>
        </p:grpSpPr>
        <p:pic>
          <p:nvPicPr>
            <p:cNvPr id="317" name="Picture 45" descr="desktop_computer_stylized_medium">
              <a:extLst>
                <a:ext uri="{FF2B5EF4-FFF2-40B4-BE49-F238E27FC236}">
                  <a16:creationId xmlns:a16="http://schemas.microsoft.com/office/drawing/2014/main" id="{3C868569-640D-CA43-92A7-19EF7AD76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" name="Freeform 46">
              <a:extLst>
                <a:ext uri="{FF2B5EF4-FFF2-40B4-BE49-F238E27FC236}">
                  <a16:creationId xmlns:a16="http://schemas.microsoft.com/office/drawing/2014/main" id="{9C533B8D-0789-EB48-8A16-C03F8C0F7B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2" name="Group 44">
            <a:extLst>
              <a:ext uri="{FF2B5EF4-FFF2-40B4-BE49-F238E27FC236}">
                <a16:creationId xmlns:a16="http://schemas.microsoft.com/office/drawing/2014/main" id="{908989A4-EAB1-4A4C-B0F2-A538AF7FDE6F}"/>
              </a:ext>
            </a:extLst>
          </p:cNvPr>
          <p:cNvGrpSpPr>
            <a:grpSpLocks/>
          </p:cNvGrpSpPr>
          <p:nvPr/>
        </p:nvGrpSpPr>
        <p:grpSpPr bwMode="auto">
          <a:xfrm>
            <a:off x="1393719" y="4647740"/>
            <a:ext cx="388834" cy="356970"/>
            <a:chOff x="-44" y="1473"/>
            <a:chExt cx="981" cy="1105"/>
          </a:xfrm>
        </p:grpSpPr>
        <p:pic>
          <p:nvPicPr>
            <p:cNvPr id="315" name="Picture 45" descr="desktop_computer_stylized_medium">
              <a:extLst>
                <a:ext uri="{FF2B5EF4-FFF2-40B4-BE49-F238E27FC236}">
                  <a16:creationId xmlns:a16="http://schemas.microsoft.com/office/drawing/2014/main" id="{CCD0177E-391C-F747-BA11-BB808B8642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6" name="Freeform 46">
              <a:extLst>
                <a:ext uri="{FF2B5EF4-FFF2-40B4-BE49-F238E27FC236}">
                  <a16:creationId xmlns:a16="http://schemas.microsoft.com/office/drawing/2014/main" id="{D8A8D920-7459-3A40-A28D-C812FF777E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3" name="Line 21">
            <a:extLst>
              <a:ext uri="{FF2B5EF4-FFF2-40B4-BE49-F238E27FC236}">
                <a16:creationId xmlns:a16="http://schemas.microsoft.com/office/drawing/2014/main" id="{D596EE02-2877-8D4E-8822-704DFBF4F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7347" y="4435678"/>
            <a:ext cx="258498" cy="22619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4" name="Line 22">
            <a:extLst>
              <a:ext uri="{FF2B5EF4-FFF2-40B4-BE49-F238E27FC236}">
                <a16:creationId xmlns:a16="http://schemas.microsoft.com/office/drawing/2014/main" id="{FD159478-5B10-D943-B9A3-4C2D6629AB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25922" y="4803252"/>
            <a:ext cx="82546" cy="21795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5" name="Line 22">
            <a:extLst>
              <a:ext uri="{FF2B5EF4-FFF2-40B4-BE49-F238E27FC236}">
                <a16:creationId xmlns:a16="http://schemas.microsoft.com/office/drawing/2014/main" id="{0819FCB6-D17A-F548-A572-089E84081B8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2884" y="4811498"/>
            <a:ext cx="49962" cy="2191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6" name="Line 20">
            <a:extLst>
              <a:ext uri="{FF2B5EF4-FFF2-40B4-BE49-F238E27FC236}">
                <a16:creationId xmlns:a16="http://schemas.microsoft.com/office/drawing/2014/main" id="{9D0AD87B-6229-6A4A-834B-821DA9BE27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1694" y="4497705"/>
            <a:ext cx="1677" cy="22543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7" name="Group 44">
            <a:extLst>
              <a:ext uri="{FF2B5EF4-FFF2-40B4-BE49-F238E27FC236}">
                <a16:creationId xmlns:a16="http://schemas.microsoft.com/office/drawing/2014/main" id="{EC9C29B6-C80C-DC4F-8570-A458EB0898A9}"/>
              </a:ext>
            </a:extLst>
          </p:cNvPr>
          <p:cNvGrpSpPr>
            <a:grpSpLocks/>
          </p:cNvGrpSpPr>
          <p:nvPr/>
        </p:nvGrpSpPr>
        <p:grpSpPr bwMode="auto">
          <a:xfrm>
            <a:off x="1670682" y="4924597"/>
            <a:ext cx="388834" cy="356970"/>
            <a:chOff x="-44" y="1473"/>
            <a:chExt cx="981" cy="1105"/>
          </a:xfrm>
        </p:grpSpPr>
        <p:pic>
          <p:nvPicPr>
            <p:cNvPr id="313" name="Picture 45" descr="desktop_computer_stylized_medium">
              <a:extLst>
                <a:ext uri="{FF2B5EF4-FFF2-40B4-BE49-F238E27FC236}">
                  <a16:creationId xmlns:a16="http://schemas.microsoft.com/office/drawing/2014/main" id="{D3D44C8E-D7AD-4148-82BB-3B8347CA3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4" name="Freeform 46">
              <a:extLst>
                <a:ext uri="{FF2B5EF4-FFF2-40B4-BE49-F238E27FC236}">
                  <a16:creationId xmlns:a16="http://schemas.microsoft.com/office/drawing/2014/main" id="{45365469-B389-E948-9840-869BF64C25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9" name="Group 44">
            <a:extLst>
              <a:ext uri="{FF2B5EF4-FFF2-40B4-BE49-F238E27FC236}">
                <a16:creationId xmlns:a16="http://schemas.microsoft.com/office/drawing/2014/main" id="{C66F5582-6E73-2E48-A106-7D6A75C61460}"/>
              </a:ext>
            </a:extLst>
          </p:cNvPr>
          <p:cNvGrpSpPr>
            <a:grpSpLocks/>
          </p:cNvGrpSpPr>
          <p:nvPr/>
        </p:nvGrpSpPr>
        <p:grpSpPr bwMode="auto">
          <a:xfrm>
            <a:off x="1920239" y="4247763"/>
            <a:ext cx="388834" cy="356970"/>
            <a:chOff x="-44" y="1473"/>
            <a:chExt cx="981" cy="1105"/>
          </a:xfrm>
        </p:grpSpPr>
        <p:pic>
          <p:nvPicPr>
            <p:cNvPr id="309" name="Picture 45" descr="desktop_computer_stylized_medium">
              <a:extLst>
                <a:ext uri="{FF2B5EF4-FFF2-40B4-BE49-F238E27FC236}">
                  <a16:creationId xmlns:a16="http://schemas.microsoft.com/office/drawing/2014/main" id="{C5C8A56E-0ADB-C943-8E67-1CA348C0E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0" name="Freeform 46">
              <a:extLst>
                <a:ext uri="{FF2B5EF4-FFF2-40B4-BE49-F238E27FC236}">
                  <a16:creationId xmlns:a16="http://schemas.microsoft.com/office/drawing/2014/main" id="{3E25873E-5BBD-DD43-AF60-AFD0A041924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0" name="Line 20">
            <a:extLst>
              <a:ext uri="{FF2B5EF4-FFF2-40B4-BE49-F238E27FC236}">
                <a16:creationId xmlns:a16="http://schemas.microsoft.com/office/drawing/2014/main" id="{3DF9520D-BDD4-2D48-BDD8-4BFB1C04FC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2637" y="4630068"/>
            <a:ext cx="3801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1" name="Line 21">
            <a:extLst>
              <a:ext uri="{FF2B5EF4-FFF2-40B4-BE49-F238E27FC236}">
                <a16:creationId xmlns:a16="http://schemas.microsoft.com/office/drawing/2014/main" id="{85567736-CFFB-0D4E-98EE-48E63887F7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17652" y="4665411"/>
            <a:ext cx="185728" cy="233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2" name="Line 22">
            <a:extLst>
              <a:ext uri="{FF2B5EF4-FFF2-40B4-BE49-F238E27FC236}">
                <a16:creationId xmlns:a16="http://schemas.microsoft.com/office/drawing/2014/main" id="{D36168AE-5EE7-4549-A9BB-591263055A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4390" y="4686617"/>
            <a:ext cx="49962" cy="2191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03" name="Group 44">
            <a:extLst>
              <a:ext uri="{FF2B5EF4-FFF2-40B4-BE49-F238E27FC236}">
                <a16:creationId xmlns:a16="http://schemas.microsoft.com/office/drawing/2014/main" id="{47BAFA9D-19B3-F841-B575-C70FF5C28A86}"/>
              </a:ext>
            </a:extLst>
          </p:cNvPr>
          <p:cNvGrpSpPr>
            <a:grpSpLocks/>
          </p:cNvGrpSpPr>
          <p:nvPr/>
        </p:nvGrpSpPr>
        <p:grpSpPr bwMode="auto">
          <a:xfrm>
            <a:off x="3741928" y="4492228"/>
            <a:ext cx="388834" cy="356970"/>
            <a:chOff x="-44" y="1473"/>
            <a:chExt cx="981" cy="1105"/>
          </a:xfrm>
        </p:grpSpPr>
        <p:pic>
          <p:nvPicPr>
            <p:cNvPr id="307" name="Picture 45" descr="desktop_computer_stylized_medium">
              <a:extLst>
                <a:ext uri="{FF2B5EF4-FFF2-40B4-BE49-F238E27FC236}">
                  <a16:creationId xmlns:a16="http://schemas.microsoft.com/office/drawing/2014/main" id="{D8C266D1-D841-2545-825E-2D471F91D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60CBC35B-BBD7-9248-BB3E-2BCDE99AAA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04" name="Group 44">
            <a:extLst>
              <a:ext uri="{FF2B5EF4-FFF2-40B4-BE49-F238E27FC236}">
                <a16:creationId xmlns:a16="http://schemas.microsoft.com/office/drawing/2014/main" id="{989E2B4B-CD31-2B4B-9063-00A145A1908B}"/>
              </a:ext>
            </a:extLst>
          </p:cNvPr>
          <p:cNvGrpSpPr>
            <a:grpSpLocks/>
          </p:cNvGrpSpPr>
          <p:nvPr/>
        </p:nvGrpSpPr>
        <p:grpSpPr bwMode="auto">
          <a:xfrm>
            <a:off x="3918966" y="4823279"/>
            <a:ext cx="389920" cy="356970"/>
            <a:chOff x="-44" y="1473"/>
            <a:chExt cx="981" cy="1105"/>
          </a:xfrm>
        </p:grpSpPr>
        <p:pic>
          <p:nvPicPr>
            <p:cNvPr id="305" name="Picture 45" descr="desktop_computer_stylized_medium">
              <a:extLst>
                <a:ext uri="{FF2B5EF4-FFF2-40B4-BE49-F238E27FC236}">
                  <a16:creationId xmlns:a16="http://schemas.microsoft.com/office/drawing/2014/main" id="{F8491C03-B6AD-434A-A94D-11678F9558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6" name="Freeform 46">
              <a:extLst>
                <a:ext uri="{FF2B5EF4-FFF2-40B4-BE49-F238E27FC236}">
                  <a16:creationId xmlns:a16="http://schemas.microsoft.com/office/drawing/2014/main" id="{EF6749DA-70B4-664A-8344-66F95F018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05" name="Group 44">
            <a:extLst>
              <a:ext uri="{FF2B5EF4-FFF2-40B4-BE49-F238E27FC236}">
                <a16:creationId xmlns:a16="http://schemas.microsoft.com/office/drawing/2014/main" id="{C1CD0C74-CCC0-7B48-9B81-44E23F480EBB}"/>
              </a:ext>
            </a:extLst>
          </p:cNvPr>
          <p:cNvGrpSpPr>
            <a:grpSpLocks/>
          </p:cNvGrpSpPr>
          <p:nvPr/>
        </p:nvGrpSpPr>
        <p:grpSpPr bwMode="auto">
          <a:xfrm>
            <a:off x="4280647" y="4845664"/>
            <a:ext cx="388834" cy="358148"/>
            <a:chOff x="-44" y="1473"/>
            <a:chExt cx="981" cy="1105"/>
          </a:xfrm>
        </p:grpSpPr>
        <p:pic>
          <p:nvPicPr>
            <p:cNvPr id="285" name="Picture 45" descr="desktop_computer_stylized_medium">
              <a:extLst>
                <a:ext uri="{FF2B5EF4-FFF2-40B4-BE49-F238E27FC236}">
                  <a16:creationId xmlns:a16="http://schemas.microsoft.com/office/drawing/2014/main" id="{1EA956C0-544D-EE47-99BB-98E5B1557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4" name="Freeform 46">
              <a:extLst>
                <a:ext uri="{FF2B5EF4-FFF2-40B4-BE49-F238E27FC236}">
                  <a16:creationId xmlns:a16="http://schemas.microsoft.com/office/drawing/2014/main" id="{68A5FE84-A454-224F-8F26-AAA740A1F8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6" name="Line 20">
            <a:extLst>
              <a:ext uri="{FF2B5EF4-FFF2-40B4-BE49-F238E27FC236}">
                <a16:creationId xmlns:a16="http://schemas.microsoft.com/office/drawing/2014/main" id="{71C69516-BE34-544D-9D86-AE7D021BFC1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50998" y="4664234"/>
            <a:ext cx="414901" cy="2320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7" name="Line 21">
            <a:extLst>
              <a:ext uri="{FF2B5EF4-FFF2-40B4-BE49-F238E27FC236}">
                <a16:creationId xmlns:a16="http://schemas.microsoft.com/office/drawing/2014/main" id="{72589EAC-902C-C84A-A47C-676F4D8B2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33849" y="4630068"/>
            <a:ext cx="185728" cy="233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8" name="Line 22">
            <a:extLst>
              <a:ext uri="{FF2B5EF4-FFF2-40B4-BE49-F238E27FC236}">
                <a16:creationId xmlns:a16="http://schemas.microsoft.com/office/drawing/2014/main" id="{45CEB9D6-4700-D34C-9D76-9497144AE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586" y="4651274"/>
            <a:ext cx="49962" cy="21913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09" name="Group 44">
            <a:extLst>
              <a:ext uri="{FF2B5EF4-FFF2-40B4-BE49-F238E27FC236}">
                <a16:creationId xmlns:a16="http://schemas.microsoft.com/office/drawing/2014/main" id="{5AD1CA38-67D2-314D-A511-4BB18E1E3F29}"/>
              </a:ext>
            </a:extLst>
          </p:cNvPr>
          <p:cNvGrpSpPr>
            <a:grpSpLocks/>
          </p:cNvGrpSpPr>
          <p:nvPr/>
        </p:nvGrpSpPr>
        <p:grpSpPr bwMode="auto">
          <a:xfrm>
            <a:off x="3349835" y="4784402"/>
            <a:ext cx="389920" cy="356970"/>
            <a:chOff x="-44" y="1473"/>
            <a:chExt cx="981" cy="1105"/>
          </a:xfrm>
        </p:grpSpPr>
        <p:pic>
          <p:nvPicPr>
            <p:cNvPr id="283" name="Picture 45" descr="desktop_computer_stylized_medium">
              <a:extLst>
                <a:ext uri="{FF2B5EF4-FFF2-40B4-BE49-F238E27FC236}">
                  <a16:creationId xmlns:a16="http://schemas.microsoft.com/office/drawing/2014/main" id="{1EC31B05-3B53-2B46-A849-22C41D018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4" name="Freeform 46">
              <a:extLst>
                <a:ext uri="{FF2B5EF4-FFF2-40B4-BE49-F238E27FC236}">
                  <a16:creationId xmlns:a16="http://schemas.microsoft.com/office/drawing/2014/main" id="{7E5B98EC-AAEE-1141-BE38-5AD7301963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0" name="Group 44">
            <a:extLst>
              <a:ext uri="{FF2B5EF4-FFF2-40B4-BE49-F238E27FC236}">
                <a16:creationId xmlns:a16="http://schemas.microsoft.com/office/drawing/2014/main" id="{5EB4704A-F04D-1A43-B828-8F811AB8DEFE}"/>
              </a:ext>
            </a:extLst>
          </p:cNvPr>
          <p:cNvGrpSpPr>
            <a:grpSpLocks/>
          </p:cNvGrpSpPr>
          <p:nvPr/>
        </p:nvGrpSpPr>
        <p:grpSpPr bwMode="auto">
          <a:xfrm>
            <a:off x="2635163" y="4787936"/>
            <a:ext cx="389920" cy="358148"/>
            <a:chOff x="-44" y="1473"/>
            <a:chExt cx="981" cy="1105"/>
          </a:xfrm>
        </p:grpSpPr>
        <p:pic>
          <p:nvPicPr>
            <p:cNvPr id="281" name="Picture 45" descr="desktop_computer_stylized_medium">
              <a:extLst>
                <a:ext uri="{FF2B5EF4-FFF2-40B4-BE49-F238E27FC236}">
                  <a16:creationId xmlns:a16="http://schemas.microsoft.com/office/drawing/2014/main" id="{7F68CBF0-5E7F-5E4D-AFC7-2591CE5A8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2" name="Freeform 46">
              <a:extLst>
                <a:ext uri="{FF2B5EF4-FFF2-40B4-BE49-F238E27FC236}">
                  <a16:creationId xmlns:a16="http://schemas.microsoft.com/office/drawing/2014/main" id="{53A859B2-9F45-1D47-82B4-DD9CAF60C7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1" name="Group 44">
            <a:extLst>
              <a:ext uri="{FF2B5EF4-FFF2-40B4-BE49-F238E27FC236}">
                <a16:creationId xmlns:a16="http://schemas.microsoft.com/office/drawing/2014/main" id="{EC8C99E4-04C0-EE47-847D-251EC7D924B5}"/>
              </a:ext>
            </a:extLst>
          </p:cNvPr>
          <p:cNvGrpSpPr>
            <a:grpSpLocks/>
          </p:cNvGrpSpPr>
          <p:nvPr/>
        </p:nvGrpSpPr>
        <p:grpSpPr bwMode="auto">
          <a:xfrm>
            <a:off x="2996844" y="4811498"/>
            <a:ext cx="389920" cy="356970"/>
            <a:chOff x="-44" y="1473"/>
            <a:chExt cx="981" cy="1105"/>
          </a:xfrm>
        </p:grpSpPr>
        <p:pic>
          <p:nvPicPr>
            <p:cNvPr id="279" name="Picture 45" descr="desktop_computer_stylized_medium">
              <a:extLst>
                <a:ext uri="{FF2B5EF4-FFF2-40B4-BE49-F238E27FC236}">
                  <a16:creationId xmlns:a16="http://schemas.microsoft.com/office/drawing/2014/main" id="{3F1EC54D-3426-DF48-9AC8-C2D0EAA25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142EE49F-C2B9-8F46-A874-3B22BFA085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12" name="Line 20">
            <a:extLst>
              <a:ext uri="{FF2B5EF4-FFF2-40B4-BE49-F238E27FC236}">
                <a16:creationId xmlns:a16="http://schemas.microsoft.com/office/drawing/2014/main" id="{A6DB65A5-822E-1A43-A860-A608522794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0426" y="4534645"/>
            <a:ext cx="3801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13" name="Group 44">
            <a:extLst>
              <a:ext uri="{FF2B5EF4-FFF2-40B4-BE49-F238E27FC236}">
                <a16:creationId xmlns:a16="http://schemas.microsoft.com/office/drawing/2014/main" id="{89187718-AEA8-4A41-BC2F-C194AB67A45C}"/>
              </a:ext>
            </a:extLst>
          </p:cNvPr>
          <p:cNvGrpSpPr>
            <a:grpSpLocks/>
          </p:cNvGrpSpPr>
          <p:nvPr/>
        </p:nvGrpSpPr>
        <p:grpSpPr bwMode="auto">
          <a:xfrm>
            <a:off x="4622370" y="4306005"/>
            <a:ext cx="389920" cy="356970"/>
            <a:chOff x="-44" y="1487"/>
            <a:chExt cx="981" cy="1105"/>
          </a:xfrm>
        </p:grpSpPr>
        <p:pic>
          <p:nvPicPr>
            <p:cNvPr id="277" name="Picture 45" descr="desktop_computer_stylized_medium">
              <a:extLst>
                <a:ext uri="{FF2B5EF4-FFF2-40B4-BE49-F238E27FC236}">
                  <a16:creationId xmlns:a16="http://schemas.microsoft.com/office/drawing/2014/main" id="{E8BD9E7E-7663-4241-9E78-26508E3239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87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8" name="Freeform 46">
              <a:extLst>
                <a:ext uri="{FF2B5EF4-FFF2-40B4-BE49-F238E27FC236}">
                  <a16:creationId xmlns:a16="http://schemas.microsoft.com/office/drawing/2014/main" id="{6E19BF71-2151-204A-9F5C-47F998CB62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4" name="Group 906">
            <a:extLst>
              <a:ext uri="{FF2B5EF4-FFF2-40B4-BE49-F238E27FC236}">
                <a16:creationId xmlns:a16="http://schemas.microsoft.com/office/drawing/2014/main" id="{A7B9C5D0-D215-F947-9CBB-71832702EC11}"/>
              </a:ext>
            </a:extLst>
          </p:cNvPr>
          <p:cNvGrpSpPr>
            <a:grpSpLocks/>
          </p:cNvGrpSpPr>
          <p:nvPr/>
        </p:nvGrpSpPr>
        <p:grpSpPr bwMode="auto">
          <a:xfrm>
            <a:off x="3580094" y="2469397"/>
            <a:ext cx="250896" cy="430014"/>
            <a:chOff x="4140" y="429"/>
            <a:chExt cx="1425" cy="2396"/>
          </a:xfrm>
        </p:grpSpPr>
        <p:sp>
          <p:nvSpPr>
            <p:cNvPr id="196" name="Freeform 907">
              <a:extLst>
                <a:ext uri="{FF2B5EF4-FFF2-40B4-BE49-F238E27FC236}">
                  <a16:creationId xmlns:a16="http://schemas.microsoft.com/office/drawing/2014/main" id="{BED9862F-E126-B144-835B-6C18EF8B3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7" name="Rectangle 908">
              <a:extLst>
                <a:ext uri="{FF2B5EF4-FFF2-40B4-BE49-F238E27FC236}">
                  <a16:creationId xmlns:a16="http://schemas.microsoft.com/office/drawing/2014/main" id="{BF960390-CAA4-C24E-B26D-4A7891B66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" name="Freeform 909">
              <a:extLst>
                <a:ext uri="{FF2B5EF4-FFF2-40B4-BE49-F238E27FC236}">
                  <a16:creationId xmlns:a16="http://schemas.microsoft.com/office/drawing/2014/main" id="{3AB83BC1-35F4-5C43-8974-7DC04042E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9" name="Freeform 910">
              <a:extLst>
                <a:ext uri="{FF2B5EF4-FFF2-40B4-BE49-F238E27FC236}">
                  <a16:creationId xmlns:a16="http://schemas.microsoft.com/office/drawing/2014/main" id="{1C9CBD09-0952-F44D-8063-C322604A5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0" name="Rectangle 911">
              <a:extLst>
                <a:ext uri="{FF2B5EF4-FFF2-40B4-BE49-F238E27FC236}">
                  <a16:creationId xmlns:a16="http://schemas.microsoft.com/office/drawing/2014/main" id="{2FE8E095-D255-4E40-B122-AD2E7E3A9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1" name="Group 912">
              <a:extLst>
                <a:ext uri="{FF2B5EF4-FFF2-40B4-BE49-F238E27FC236}">
                  <a16:creationId xmlns:a16="http://schemas.microsoft.com/office/drawing/2014/main" id="{8A2C93E3-6D9A-F441-9E5D-0C22A1EE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75" name="AutoShape 913">
                <a:extLst>
                  <a:ext uri="{FF2B5EF4-FFF2-40B4-BE49-F238E27FC236}">
                    <a16:creationId xmlns:a16="http://schemas.microsoft.com/office/drawing/2014/main" id="{E998E10D-08F4-154D-AB53-28156DC51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6" name="AutoShape 914">
                <a:extLst>
                  <a:ext uri="{FF2B5EF4-FFF2-40B4-BE49-F238E27FC236}">
                    <a16:creationId xmlns:a16="http://schemas.microsoft.com/office/drawing/2014/main" id="{27E4F92A-5C0A-6843-A304-E9C2D225D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2" name="Rectangle 915">
              <a:extLst>
                <a:ext uri="{FF2B5EF4-FFF2-40B4-BE49-F238E27FC236}">
                  <a16:creationId xmlns:a16="http://schemas.microsoft.com/office/drawing/2014/main" id="{DF5BD884-C26A-5D43-B2D5-62FBAD1DD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3" name="Group 916">
              <a:extLst>
                <a:ext uri="{FF2B5EF4-FFF2-40B4-BE49-F238E27FC236}">
                  <a16:creationId xmlns:a16="http://schemas.microsoft.com/office/drawing/2014/main" id="{206F7EE4-7EE5-2D48-9725-406B9ED97C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45" name="AutoShape 917">
                <a:extLst>
                  <a:ext uri="{FF2B5EF4-FFF2-40B4-BE49-F238E27FC236}">
                    <a16:creationId xmlns:a16="http://schemas.microsoft.com/office/drawing/2014/main" id="{CB506089-40FF-C04F-9FBC-46F1D325B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3" name="AutoShape 918">
                <a:extLst>
                  <a:ext uri="{FF2B5EF4-FFF2-40B4-BE49-F238E27FC236}">
                    <a16:creationId xmlns:a16="http://schemas.microsoft.com/office/drawing/2014/main" id="{9F16DCF6-C2AC-F543-93EE-ED364F1EA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4" name="Rectangle 919">
              <a:extLst>
                <a:ext uri="{FF2B5EF4-FFF2-40B4-BE49-F238E27FC236}">
                  <a16:creationId xmlns:a16="http://schemas.microsoft.com/office/drawing/2014/main" id="{3B0364FC-659F-3945-8E0B-D71B0CC3A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5" name="Rectangle 920">
              <a:extLst>
                <a:ext uri="{FF2B5EF4-FFF2-40B4-BE49-F238E27FC236}">
                  <a16:creationId xmlns:a16="http://schemas.microsoft.com/office/drawing/2014/main" id="{0247F8A1-06CD-AF46-89A9-F0F6E4CE1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6" name="Group 921">
              <a:extLst>
                <a:ext uri="{FF2B5EF4-FFF2-40B4-BE49-F238E27FC236}">
                  <a16:creationId xmlns:a16="http://schemas.microsoft.com/office/drawing/2014/main" id="{9DF8DE74-ED14-FC47-BDC9-C42018BAB6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1" name="AutoShape 922">
                <a:extLst>
                  <a:ext uri="{FF2B5EF4-FFF2-40B4-BE49-F238E27FC236}">
                    <a16:creationId xmlns:a16="http://schemas.microsoft.com/office/drawing/2014/main" id="{0EF07A51-AD25-9144-825F-0B2C2B668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37" name="AutoShape 923">
                <a:extLst>
                  <a:ext uri="{FF2B5EF4-FFF2-40B4-BE49-F238E27FC236}">
                    <a16:creationId xmlns:a16="http://schemas.microsoft.com/office/drawing/2014/main" id="{A702F468-48AE-234D-9379-C73A13006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7" name="Freeform 924">
              <a:extLst>
                <a:ext uri="{FF2B5EF4-FFF2-40B4-BE49-F238E27FC236}">
                  <a16:creationId xmlns:a16="http://schemas.microsoft.com/office/drawing/2014/main" id="{5237487A-AE0F-4949-8801-1E4C4F72B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08" name="Group 925">
              <a:extLst>
                <a:ext uri="{FF2B5EF4-FFF2-40B4-BE49-F238E27FC236}">
                  <a16:creationId xmlns:a16="http://schemas.microsoft.com/office/drawing/2014/main" id="{068E1C56-AB36-4F41-98F9-19705232DB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0" name="AutoShape 926">
                <a:extLst>
                  <a:ext uri="{FF2B5EF4-FFF2-40B4-BE49-F238E27FC236}">
                    <a16:creationId xmlns:a16="http://schemas.microsoft.com/office/drawing/2014/main" id="{71D6A333-3FF6-B04C-AF15-F69818E44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23" name="AutoShape 927">
                <a:extLst>
                  <a:ext uri="{FF2B5EF4-FFF2-40B4-BE49-F238E27FC236}">
                    <a16:creationId xmlns:a16="http://schemas.microsoft.com/office/drawing/2014/main" id="{1ABCF5F0-CD9D-1746-A808-67AD07AB4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9" name="Rectangle 928">
              <a:extLst>
                <a:ext uri="{FF2B5EF4-FFF2-40B4-BE49-F238E27FC236}">
                  <a16:creationId xmlns:a16="http://schemas.microsoft.com/office/drawing/2014/main" id="{9C6F879A-C8A9-594A-9188-5391582EB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0" name="Freeform 929">
              <a:extLst>
                <a:ext uri="{FF2B5EF4-FFF2-40B4-BE49-F238E27FC236}">
                  <a16:creationId xmlns:a16="http://schemas.microsoft.com/office/drawing/2014/main" id="{7EC604D7-A689-C84C-8581-3313FC7E9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1" name="Freeform 930">
              <a:extLst>
                <a:ext uri="{FF2B5EF4-FFF2-40B4-BE49-F238E27FC236}">
                  <a16:creationId xmlns:a16="http://schemas.microsoft.com/office/drawing/2014/main" id="{DACB8CB7-9A88-D642-99BF-B6AAE6675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2" name="Oval 931">
              <a:extLst>
                <a:ext uri="{FF2B5EF4-FFF2-40B4-BE49-F238E27FC236}">
                  <a16:creationId xmlns:a16="http://schemas.microsoft.com/office/drawing/2014/main" id="{4D458CCD-2596-7D4D-903A-273DDEC0F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3" name="Freeform 932">
              <a:extLst>
                <a:ext uri="{FF2B5EF4-FFF2-40B4-BE49-F238E27FC236}">
                  <a16:creationId xmlns:a16="http://schemas.microsoft.com/office/drawing/2014/main" id="{36023226-4276-2849-8FE5-E40271912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4" name="AutoShape 933">
              <a:extLst>
                <a:ext uri="{FF2B5EF4-FFF2-40B4-BE49-F238E27FC236}">
                  <a16:creationId xmlns:a16="http://schemas.microsoft.com/office/drawing/2014/main" id="{11525C9D-9FA2-A943-81A5-DF14755CA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5" name="AutoShape 934">
              <a:extLst>
                <a:ext uri="{FF2B5EF4-FFF2-40B4-BE49-F238E27FC236}">
                  <a16:creationId xmlns:a16="http://schemas.microsoft.com/office/drawing/2014/main" id="{FFDA69C3-A2EC-BF49-A41C-21CAD6186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6" name="Oval 935">
              <a:extLst>
                <a:ext uri="{FF2B5EF4-FFF2-40B4-BE49-F238E27FC236}">
                  <a16:creationId xmlns:a16="http://schemas.microsoft.com/office/drawing/2014/main" id="{32A1C75A-951D-8C44-975C-B558D8777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7" name="Oval 936">
              <a:extLst>
                <a:ext uri="{FF2B5EF4-FFF2-40B4-BE49-F238E27FC236}">
                  <a16:creationId xmlns:a16="http://schemas.microsoft.com/office/drawing/2014/main" id="{1F74D6CF-0B39-DE4E-9FDF-40332212D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8" name="Oval 937">
              <a:extLst>
                <a:ext uri="{FF2B5EF4-FFF2-40B4-BE49-F238E27FC236}">
                  <a16:creationId xmlns:a16="http://schemas.microsoft.com/office/drawing/2014/main" id="{A310EE74-874D-424D-ADB0-C3B8B1F80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9" name="Rectangle 938">
              <a:extLst>
                <a:ext uri="{FF2B5EF4-FFF2-40B4-BE49-F238E27FC236}">
                  <a16:creationId xmlns:a16="http://schemas.microsoft.com/office/drawing/2014/main" id="{6CEE3458-9541-804C-BABB-1D5D0A626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15" name="Group 906">
            <a:extLst>
              <a:ext uri="{FF2B5EF4-FFF2-40B4-BE49-F238E27FC236}">
                <a16:creationId xmlns:a16="http://schemas.microsoft.com/office/drawing/2014/main" id="{E3A67C06-B879-D64F-928D-B0C2F32A9249}"/>
              </a:ext>
            </a:extLst>
          </p:cNvPr>
          <p:cNvGrpSpPr>
            <a:grpSpLocks/>
          </p:cNvGrpSpPr>
          <p:nvPr/>
        </p:nvGrpSpPr>
        <p:grpSpPr bwMode="auto">
          <a:xfrm>
            <a:off x="3993910" y="2847574"/>
            <a:ext cx="250895" cy="430013"/>
            <a:chOff x="4140" y="429"/>
            <a:chExt cx="1425" cy="2396"/>
          </a:xfrm>
        </p:grpSpPr>
        <p:sp>
          <p:nvSpPr>
            <p:cNvPr id="164" name="Freeform 907">
              <a:extLst>
                <a:ext uri="{FF2B5EF4-FFF2-40B4-BE49-F238E27FC236}">
                  <a16:creationId xmlns:a16="http://schemas.microsoft.com/office/drawing/2014/main" id="{282A8192-3A77-134C-807E-91EC9EAEE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5" name="Rectangle 908">
              <a:extLst>
                <a:ext uri="{FF2B5EF4-FFF2-40B4-BE49-F238E27FC236}">
                  <a16:creationId xmlns:a16="http://schemas.microsoft.com/office/drawing/2014/main" id="{AC228ED7-6D71-7F47-A160-E07C5483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66" name="Freeform 909">
              <a:extLst>
                <a:ext uri="{FF2B5EF4-FFF2-40B4-BE49-F238E27FC236}">
                  <a16:creationId xmlns:a16="http://schemas.microsoft.com/office/drawing/2014/main" id="{8B243AF6-502B-AA43-AD5E-4E8DC62E8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7" name="Freeform 910">
              <a:extLst>
                <a:ext uri="{FF2B5EF4-FFF2-40B4-BE49-F238E27FC236}">
                  <a16:creationId xmlns:a16="http://schemas.microsoft.com/office/drawing/2014/main" id="{F3F62FB9-5A91-194D-8CE8-618C42B68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911">
              <a:extLst>
                <a:ext uri="{FF2B5EF4-FFF2-40B4-BE49-F238E27FC236}">
                  <a16:creationId xmlns:a16="http://schemas.microsoft.com/office/drawing/2014/main" id="{F78C1223-9CFB-D24C-AA97-88B9175E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69" name="Group 912">
              <a:extLst>
                <a:ext uri="{FF2B5EF4-FFF2-40B4-BE49-F238E27FC236}">
                  <a16:creationId xmlns:a16="http://schemas.microsoft.com/office/drawing/2014/main" id="{51A11393-1087-4140-8E4B-D4DE2AD02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4" name="AutoShape 913">
                <a:extLst>
                  <a:ext uri="{FF2B5EF4-FFF2-40B4-BE49-F238E27FC236}">
                    <a16:creationId xmlns:a16="http://schemas.microsoft.com/office/drawing/2014/main" id="{AE948E34-20DE-3445-8AB7-B98285286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5" name="AutoShape 914">
                <a:extLst>
                  <a:ext uri="{FF2B5EF4-FFF2-40B4-BE49-F238E27FC236}">
                    <a16:creationId xmlns:a16="http://schemas.microsoft.com/office/drawing/2014/main" id="{32D8B979-576F-EB40-95E2-FC106E574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0" name="Rectangle 915">
              <a:extLst>
                <a:ext uri="{FF2B5EF4-FFF2-40B4-BE49-F238E27FC236}">
                  <a16:creationId xmlns:a16="http://schemas.microsoft.com/office/drawing/2014/main" id="{E4CDC6BC-2DA6-BC44-B692-020A0D0AE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1" name="Group 916">
              <a:extLst>
                <a:ext uri="{FF2B5EF4-FFF2-40B4-BE49-F238E27FC236}">
                  <a16:creationId xmlns:a16="http://schemas.microsoft.com/office/drawing/2014/main" id="{AB60262A-3F98-094D-9256-31275D6FC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2" name="AutoShape 917">
                <a:extLst>
                  <a:ext uri="{FF2B5EF4-FFF2-40B4-BE49-F238E27FC236}">
                    <a16:creationId xmlns:a16="http://schemas.microsoft.com/office/drawing/2014/main" id="{9E66E9C4-39FB-E64B-9DA9-ADF436E35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3" name="AutoShape 918">
                <a:extLst>
                  <a:ext uri="{FF2B5EF4-FFF2-40B4-BE49-F238E27FC236}">
                    <a16:creationId xmlns:a16="http://schemas.microsoft.com/office/drawing/2014/main" id="{52ECBB6D-04FA-8C47-986B-FB1048973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2" name="Rectangle 919">
              <a:extLst>
                <a:ext uri="{FF2B5EF4-FFF2-40B4-BE49-F238E27FC236}">
                  <a16:creationId xmlns:a16="http://schemas.microsoft.com/office/drawing/2014/main" id="{1591C828-7F82-224C-9ABE-80DE0CAD5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3" name="Rectangle 920">
              <a:extLst>
                <a:ext uri="{FF2B5EF4-FFF2-40B4-BE49-F238E27FC236}">
                  <a16:creationId xmlns:a16="http://schemas.microsoft.com/office/drawing/2014/main" id="{BFDBC040-495C-AD4F-AB64-E9145C9E9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4" name="Group 921">
              <a:extLst>
                <a:ext uri="{FF2B5EF4-FFF2-40B4-BE49-F238E27FC236}">
                  <a16:creationId xmlns:a16="http://schemas.microsoft.com/office/drawing/2014/main" id="{62D76478-6E9A-C842-89A6-1182B0FFA9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0" name="AutoShape 922">
                <a:extLst>
                  <a:ext uri="{FF2B5EF4-FFF2-40B4-BE49-F238E27FC236}">
                    <a16:creationId xmlns:a16="http://schemas.microsoft.com/office/drawing/2014/main" id="{61D556A4-CAE2-F345-B8DF-8C57B78D3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1" name="AutoShape 923">
                <a:extLst>
                  <a:ext uri="{FF2B5EF4-FFF2-40B4-BE49-F238E27FC236}">
                    <a16:creationId xmlns:a16="http://schemas.microsoft.com/office/drawing/2014/main" id="{971A650C-1984-6F4D-9C36-86CD5219E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5" name="Freeform 924">
              <a:extLst>
                <a:ext uri="{FF2B5EF4-FFF2-40B4-BE49-F238E27FC236}">
                  <a16:creationId xmlns:a16="http://schemas.microsoft.com/office/drawing/2014/main" id="{FE2F8C79-1F6D-4B42-B415-40743BCA7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76" name="Group 925">
              <a:extLst>
                <a:ext uri="{FF2B5EF4-FFF2-40B4-BE49-F238E27FC236}">
                  <a16:creationId xmlns:a16="http://schemas.microsoft.com/office/drawing/2014/main" id="{AFE70400-8965-7B4F-B1F6-374725D345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8" name="AutoShape 926">
                <a:extLst>
                  <a:ext uri="{FF2B5EF4-FFF2-40B4-BE49-F238E27FC236}">
                    <a16:creationId xmlns:a16="http://schemas.microsoft.com/office/drawing/2014/main" id="{CA78E25F-593A-884E-A212-DA0B2C6FD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89" name="AutoShape 927">
                <a:extLst>
                  <a:ext uri="{FF2B5EF4-FFF2-40B4-BE49-F238E27FC236}">
                    <a16:creationId xmlns:a16="http://schemas.microsoft.com/office/drawing/2014/main" id="{E60D41ED-2A41-484C-9046-2D97532FA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7" name="Rectangle 928">
              <a:extLst>
                <a:ext uri="{FF2B5EF4-FFF2-40B4-BE49-F238E27FC236}">
                  <a16:creationId xmlns:a16="http://schemas.microsoft.com/office/drawing/2014/main" id="{C45B91FB-758E-6949-9ACB-A99A22C4F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8" name="Freeform 929">
              <a:extLst>
                <a:ext uri="{FF2B5EF4-FFF2-40B4-BE49-F238E27FC236}">
                  <a16:creationId xmlns:a16="http://schemas.microsoft.com/office/drawing/2014/main" id="{8BB12A06-CEE5-274E-AFA2-79BC967C2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79" name="Freeform 930">
              <a:extLst>
                <a:ext uri="{FF2B5EF4-FFF2-40B4-BE49-F238E27FC236}">
                  <a16:creationId xmlns:a16="http://schemas.microsoft.com/office/drawing/2014/main" id="{CAA3B770-95AA-7248-AEDB-C998E136B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0" name="Oval 931">
              <a:extLst>
                <a:ext uri="{FF2B5EF4-FFF2-40B4-BE49-F238E27FC236}">
                  <a16:creationId xmlns:a16="http://schemas.microsoft.com/office/drawing/2014/main" id="{D7CAFE06-E7B1-2844-BEE0-541C24374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1" name="Freeform 932">
              <a:extLst>
                <a:ext uri="{FF2B5EF4-FFF2-40B4-BE49-F238E27FC236}">
                  <a16:creationId xmlns:a16="http://schemas.microsoft.com/office/drawing/2014/main" id="{045B3B81-794C-0147-82F5-95ABFD6C0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AutoShape 933">
              <a:extLst>
                <a:ext uri="{FF2B5EF4-FFF2-40B4-BE49-F238E27FC236}">
                  <a16:creationId xmlns:a16="http://schemas.microsoft.com/office/drawing/2014/main" id="{5A5CB92D-83D1-2240-B332-466A5BB1A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3" name="AutoShape 934">
              <a:extLst>
                <a:ext uri="{FF2B5EF4-FFF2-40B4-BE49-F238E27FC236}">
                  <a16:creationId xmlns:a16="http://schemas.microsoft.com/office/drawing/2014/main" id="{71F487C8-272B-8C43-8DCA-63C8490FE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4" name="Oval 935">
              <a:extLst>
                <a:ext uri="{FF2B5EF4-FFF2-40B4-BE49-F238E27FC236}">
                  <a16:creationId xmlns:a16="http://schemas.microsoft.com/office/drawing/2014/main" id="{4A774DAE-0466-C84B-9E90-DAD1D7164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5" name="Oval 936">
              <a:extLst>
                <a:ext uri="{FF2B5EF4-FFF2-40B4-BE49-F238E27FC236}">
                  <a16:creationId xmlns:a16="http://schemas.microsoft.com/office/drawing/2014/main" id="{A9B70292-A0C1-0F42-83FF-EEC215BDA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6" name="Oval 937">
              <a:extLst>
                <a:ext uri="{FF2B5EF4-FFF2-40B4-BE49-F238E27FC236}">
                  <a16:creationId xmlns:a16="http://schemas.microsoft.com/office/drawing/2014/main" id="{82A148D7-01B9-754C-84E5-98B8C25D5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7" name="Rectangle 938">
              <a:extLst>
                <a:ext uri="{FF2B5EF4-FFF2-40B4-BE49-F238E27FC236}">
                  <a16:creationId xmlns:a16="http://schemas.microsoft.com/office/drawing/2014/main" id="{C3D5523A-363B-2642-9D85-3CF484B85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DA7A623-84FE-7649-BC09-AECF83B28AF4}"/>
              </a:ext>
            </a:extLst>
          </p:cNvPr>
          <p:cNvGrpSpPr/>
          <p:nvPr/>
        </p:nvGrpSpPr>
        <p:grpSpPr>
          <a:xfrm>
            <a:off x="1943156" y="2557294"/>
            <a:ext cx="612237" cy="328385"/>
            <a:chOff x="7493876" y="2774731"/>
            <a:chExt cx="1481958" cy="894622"/>
          </a:xfrm>
        </p:grpSpPr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75F1E651-4EC6-FF45-9D6F-E6473C1633E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B40BAB5-7BB3-FB40-A9ED-8673C88F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BA7B6A2-DA31-474B-91AC-4A6969C7429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3FB79240-8923-AA4A-BB9B-9ADA9BAB521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97BCE9AE-808F-194B-9274-E87B7C73ABB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70E4C6AF-15F4-8A42-8B1D-06100D31686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88654F13-D45C-2742-96FF-71FAC38C4EF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3FC4194-AA92-8446-96E4-D8F9BA52D04A}"/>
              </a:ext>
            </a:extLst>
          </p:cNvPr>
          <p:cNvGrpSpPr/>
          <p:nvPr/>
        </p:nvGrpSpPr>
        <p:grpSpPr>
          <a:xfrm>
            <a:off x="1853790" y="4620776"/>
            <a:ext cx="455726" cy="262502"/>
            <a:chOff x="3668110" y="2448910"/>
            <a:chExt cx="3794234" cy="216513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CF9CC670-89DB-094A-82D0-6F719FCF676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BC35570F-CC43-8D45-AEA4-B781C6FB84B3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E298724-015E-974F-8728-54948627504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7E8D59BF-37A3-C74C-AC4F-8A2FFB68F07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ED8FAF41-F93B-E042-B916-EB277D0662E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B17F6B3B-10EC-BD49-9D86-2EF626AD0E6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871C1393-9ED2-A944-BDA1-DA3D53E6ACA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36CC37C-87FD-3D48-B7A2-809DD5C57BF5}"/>
              </a:ext>
            </a:extLst>
          </p:cNvPr>
          <p:cNvGrpSpPr/>
          <p:nvPr/>
        </p:nvGrpSpPr>
        <p:grpSpPr>
          <a:xfrm>
            <a:off x="2906147" y="4468033"/>
            <a:ext cx="455726" cy="262502"/>
            <a:chOff x="3668110" y="2448910"/>
            <a:chExt cx="3794234" cy="216513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356B931-44E5-3F44-8FDC-74A46B6E9021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8A52C57-520F-9747-8460-5AAF0FC0EAD4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0157AC0-1E32-2A41-95FD-7F17E9D163A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163011B3-F45A-5244-96F4-5F404828C59A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029DC67C-10FD-3B4D-A055-98630FCF5D2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3FE3A5B-7AE3-7A4C-9BD4-6DBB8A3AFB4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8FC26F94-08E9-0549-B31B-7DE42BFD5BE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8238E296-799C-104B-9D2A-5B14B9D6E997}"/>
              </a:ext>
            </a:extLst>
          </p:cNvPr>
          <p:cNvSpPr/>
          <p:nvPr/>
        </p:nvSpPr>
        <p:spPr>
          <a:xfrm>
            <a:off x="3789045" y="4034790"/>
            <a:ext cx="1415415" cy="1343025"/>
          </a:xfrm>
          <a:prstGeom prst="ellipse">
            <a:avLst/>
          </a:prstGeom>
          <a:noFill/>
          <a:ln w="19050">
            <a:solidFill>
              <a:srgbClr val="00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3E46E3-5EEE-1249-846B-83D8E9F883A8}"/>
              </a:ext>
            </a:extLst>
          </p:cNvPr>
          <p:cNvSpPr/>
          <p:nvPr/>
        </p:nvSpPr>
        <p:spPr>
          <a:xfrm rot="1109789">
            <a:off x="775631" y="4032587"/>
            <a:ext cx="1945861" cy="1335721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E4507-2CDA-014C-9F4F-8030F04F859E}"/>
              </a:ext>
            </a:extLst>
          </p:cNvPr>
          <p:cNvSpPr/>
          <p:nvPr/>
        </p:nvSpPr>
        <p:spPr>
          <a:xfrm>
            <a:off x="1023151" y="3962400"/>
            <a:ext cx="748665" cy="169545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06BD4-1D3D-4844-8259-6DAD4A12C76B}"/>
              </a:ext>
            </a:extLst>
          </p:cNvPr>
          <p:cNvSpPr txBox="1"/>
          <p:nvPr/>
        </p:nvSpPr>
        <p:spPr>
          <a:xfrm>
            <a:off x="1152650" y="3891353"/>
            <a:ext cx="536645" cy="32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</a:t>
            </a:r>
            <a:endParaRPr kumimoji="0" lang="vi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0A8A98-CA9C-0447-A884-8B9F07077C06}"/>
              </a:ext>
            </a:extLst>
          </p:cNvPr>
          <p:cNvGrpSpPr/>
          <p:nvPr/>
        </p:nvGrpSpPr>
        <p:grpSpPr>
          <a:xfrm>
            <a:off x="4561160" y="3962400"/>
            <a:ext cx="390965" cy="303481"/>
            <a:chOff x="3878580" y="5130446"/>
            <a:chExt cx="390965" cy="303481"/>
          </a:xfrm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FAF7F944-BF94-374F-9872-EC0AA6C7AB53}"/>
                </a:ext>
              </a:extLst>
            </p:cNvPr>
            <p:cNvSpPr/>
            <p:nvPr/>
          </p:nvSpPr>
          <p:spPr>
            <a:xfrm>
              <a:off x="3878580" y="5172075"/>
              <a:ext cx="356235" cy="169545"/>
            </a:xfrm>
            <a:prstGeom prst="rect">
              <a:avLst/>
            </a:prstGeom>
            <a:solidFill>
              <a:srgbClr val="9CE0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B08275E2-D861-284C-8508-F089B5612D6A}"/>
                </a:ext>
              </a:extLst>
            </p:cNvPr>
            <p:cNvSpPr txBox="1"/>
            <p:nvPr/>
          </p:nvSpPr>
          <p:spPr>
            <a:xfrm>
              <a:off x="3882901" y="5130446"/>
              <a:ext cx="386644" cy="30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EE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172338A-93CF-9F4E-B72F-E32B90492E18}"/>
              </a:ext>
            </a:extLst>
          </p:cNvPr>
          <p:cNvGrpSpPr/>
          <p:nvPr/>
        </p:nvGrpSpPr>
        <p:grpSpPr>
          <a:xfrm>
            <a:off x="4226162" y="4486689"/>
            <a:ext cx="455726" cy="262502"/>
            <a:chOff x="3668110" y="2448910"/>
            <a:chExt cx="3794234" cy="216513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1D3CB39-88E8-BE41-953B-0BCD321784A0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31F6FF40-E209-2C4F-998B-EACCEAD78C0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5C88B42-46C3-8448-9752-714A4EE68AA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E2B03237-BE67-DA40-8F8A-49F6F884919A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3D16D500-6BE3-3A44-9006-1263D1813429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DB5AADC8-D1D8-AE47-BC82-F8EAC740C732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636C4C0B-0A49-B540-B6B3-1F52B9A8C35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C0C12D-791A-7C43-97DF-19F78F6E6F59}"/>
              </a:ext>
            </a:extLst>
          </p:cNvPr>
          <p:cNvGrpSpPr/>
          <p:nvPr/>
        </p:nvGrpSpPr>
        <p:grpSpPr>
          <a:xfrm>
            <a:off x="1720833" y="3315547"/>
            <a:ext cx="3403617" cy="1758103"/>
            <a:chOff x="1720833" y="3315547"/>
            <a:chExt cx="3403617" cy="175810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F47139A-F594-B04E-B78D-A318DF9F601B}"/>
                </a:ext>
              </a:extLst>
            </p:cNvPr>
            <p:cNvGrpSpPr/>
            <p:nvPr/>
          </p:nvGrpSpPr>
          <p:grpSpPr>
            <a:xfrm>
              <a:off x="4692650" y="4630977"/>
              <a:ext cx="431800" cy="442673"/>
              <a:chOff x="4692650" y="4630977"/>
              <a:chExt cx="431800" cy="442673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DD359C1-18FC-7B46-9593-FA90AF3DE450}"/>
                  </a:ext>
                </a:extLst>
              </p:cNvPr>
              <p:cNvSpPr/>
              <p:nvPr/>
            </p:nvSpPr>
            <p:spPr>
              <a:xfrm>
                <a:off x="4692650" y="4654550"/>
                <a:ext cx="431800" cy="419100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99D692-EA7A-D04C-BBFE-C84313A8C55F}"/>
                  </a:ext>
                </a:extLst>
              </p:cNvPr>
              <p:cNvSpPr/>
              <p:nvPr/>
            </p:nvSpPr>
            <p:spPr>
              <a:xfrm rot="1672634">
                <a:off x="4708332" y="4630977"/>
                <a:ext cx="100405" cy="275301"/>
              </a:xfrm>
              <a:prstGeom prst="rect">
                <a:avLst/>
              </a:prstGeom>
              <a:solidFill>
                <a:srgbClr val="9CE0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FD28509-F617-F84F-9927-F274B4E6008F}"/>
                </a:ext>
              </a:extLst>
            </p:cNvPr>
            <p:cNvGrpSpPr/>
            <p:nvPr/>
          </p:nvGrpSpPr>
          <p:grpSpPr>
            <a:xfrm>
              <a:off x="1720833" y="3315547"/>
              <a:ext cx="3138635" cy="1350613"/>
              <a:chOff x="1720833" y="3315547"/>
              <a:chExt cx="3138635" cy="135061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E4B625D-8128-5940-A225-2922C6D629EE}"/>
                  </a:ext>
                </a:extLst>
              </p:cNvPr>
              <p:cNvSpPr/>
              <p:nvPr/>
            </p:nvSpPr>
            <p:spPr>
              <a:xfrm rot="959039">
                <a:off x="1720833" y="4041748"/>
                <a:ext cx="595424" cy="136164"/>
              </a:xfrm>
              <a:prstGeom prst="rect">
                <a:avLst/>
              </a:prstGeom>
              <a:solidFill>
                <a:srgbClr val="9CE0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4" name="Freeform 323">
                <a:extLst>
                  <a:ext uri="{FF2B5EF4-FFF2-40B4-BE49-F238E27FC236}">
                    <a16:creationId xmlns:a16="http://schemas.microsoft.com/office/drawing/2014/main" id="{9858C4E2-CD6B-204D-A889-E8BC78094E5C}"/>
                  </a:ext>
                </a:extLst>
              </p:cNvPr>
              <p:cNvSpPr/>
              <p:nvPr/>
            </p:nvSpPr>
            <p:spPr>
              <a:xfrm>
                <a:off x="1831800" y="3315547"/>
                <a:ext cx="3027668" cy="1350613"/>
              </a:xfrm>
              <a:custGeom>
                <a:avLst/>
                <a:gdLst>
                  <a:gd name="connsiteX0" fmla="*/ 2579570 w 2579570"/>
                  <a:gd name="connsiteY0" fmla="*/ 1087655 h 1087655"/>
                  <a:gd name="connsiteX1" fmla="*/ 2314876 w 2579570"/>
                  <a:gd name="connsiteY1" fmla="*/ 774834 h 1087655"/>
                  <a:gd name="connsiteX2" fmla="*/ 1525604 w 2579570"/>
                  <a:gd name="connsiteY2" fmla="*/ 28876 h 1087655"/>
                  <a:gd name="connsiteX3" fmla="*/ 322446 w 2579570"/>
                  <a:gd name="connsiteY3" fmla="*/ 0 h 1087655"/>
                  <a:gd name="connsiteX4" fmla="*/ 0 w 2579570"/>
                  <a:gd name="connsiteY4" fmla="*/ 250257 h 1087655"/>
                  <a:gd name="connsiteX5" fmla="*/ 158817 w 2579570"/>
                  <a:gd name="connsiteY5" fmla="*/ 409074 h 1087655"/>
                  <a:gd name="connsiteX0" fmla="*/ 2579570 w 2579570"/>
                  <a:gd name="connsiteY0" fmla="*/ 1136124 h 1136124"/>
                  <a:gd name="connsiteX1" fmla="*/ 2314876 w 2579570"/>
                  <a:gd name="connsiteY1" fmla="*/ 823303 h 1136124"/>
                  <a:gd name="connsiteX2" fmla="*/ 1525604 w 2579570"/>
                  <a:gd name="connsiteY2" fmla="*/ 77345 h 1136124"/>
                  <a:gd name="connsiteX3" fmla="*/ 322446 w 2579570"/>
                  <a:gd name="connsiteY3" fmla="*/ 48469 h 1136124"/>
                  <a:gd name="connsiteX4" fmla="*/ 0 w 2579570"/>
                  <a:gd name="connsiteY4" fmla="*/ 298726 h 1136124"/>
                  <a:gd name="connsiteX5" fmla="*/ 158817 w 2579570"/>
                  <a:gd name="connsiteY5" fmla="*/ 457543 h 1136124"/>
                  <a:gd name="connsiteX0" fmla="*/ 2579570 w 2579570"/>
                  <a:gd name="connsiteY0" fmla="*/ 1152990 h 1152990"/>
                  <a:gd name="connsiteX1" fmla="*/ 2314876 w 2579570"/>
                  <a:gd name="connsiteY1" fmla="*/ 840169 h 1152990"/>
                  <a:gd name="connsiteX2" fmla="*/ 1525604 w 2579570"/>
                  <a:gd name="connsiteY2" fmla="*/ 94211 h 1152990"/>
                  <a:gd name="connsiteX3" fmla="*/ 322446 w 2579570"/>
                  <a:gd name="connsiteY3" fmla="*/ 65335 h 1152990"/>
                  <a:gd name="connsiteX4" fmla="*/ 0 w 2579570"/>
                  <a:gd name="connsiteY4" fmla="*/ 315592 h 1152990"/>
                  <a:gd name="connsiteX5" fmla="*/ 158817 w 2579570"/>
                  <a:gd name="connsiteY5" fmla="*/ 474409 h 1152990"/>
                  <a:gd name="connsiteX0" fmla="*/ 2609416 w 2609416"/>
                  <a:gd name="connsiteY0" fmla="*/ 1152990 h 1152990"/>
                  <a:gd name="connsiteX1" fmla="*/ 2344722 w 2609416"/>
                  <a:gd name="connsiteY1" fmla="*/ 840169 h 1152990"/>
                  <a:gd name="connsiteX2" fmla="*/ 1555450 w 2609416"/>
                  <a:gd name="connsiteY2" fmla="*/ 94211 h 1152990"/>
                  <a:gd name="connsiteX3" fmla="*/ 352292 w 2609416"/>
                  <a:gd name="connsiteY3" fmla="*/ 65335 h 1152990"/>
                  <a:gd name="connsiteX4" fmla="*/ 29846 w 2609416"/>
                  <a:gd name="connsiteY4" fmla="*/ 315592 h 1152990"/>
                  <a:gd name="connsiteX5" fmla="*/ 188663 w 2609416"/>
                  <a:gd name="connsiteY5" fmla="*/ 474409 h 1152990"/>
                  <a:gd name="connsiteX0" fmla="*/ 2580324 w 2580324"/>
                  <a:gd name="connsiteY0" fmla="*/ 1152990 h 1152990"/>
                  <a:gd name="connsiteX1" fmla="*/ 2315630 w 2580324"/>
                  <a:gd name="connsiteY1" fmla="*/ 840169 h 1152990"/>
                  <a:gd name="connsiteX2" fmla="*/ 1526358 w 2580324"/>
                  <a:gd name="connsiteY2" fmla="*/ 94211 h 1152990"/>
                  <a:gd name="connsiteX3" fmla="*/ 323200 w 2580324"/>
                  <a:gd name="connsiteY3" fmla="*/ 65335 h 1152990"/>
                  <a:gd name="connsiteX4" fmla="*/ 754 w 2580324"/>
                  <a:gd name="connsiteY4" fmla="*/ 315592 h 1152990"/>
                  <a:gd name="connsiteX5" fmla="*/ 159571 w 2580324"/>
                  <a:gd name="connsiteY5" fmla="*/ 474409 h 1152990"/>
                  <a:gd name="connsiteX0" fmla="*/ 2542152 w 2542152"/>
                  <a:gd name="connsiteY0" fmla="*/ 1136935 h 1136935"/>
                  <a:gd name="connsiteX1" fmla="*/ 2277458 w 2542152"/>
                  <a:gd name="connsiteY1" fmla="*/ 824114 h 1136935"/>
                  <a:gd name="connsiteX2" fmla="*/ 1488186 w 2542152"/>
                  <a:gd name="connsiteY2" fmla="*/ 78156 h 1136935"/>
                  <a:gd name="connsiteX3" fmla="*/ 285028 w 2542152"/>
                  <a:gd name="connsiteY3" fmla="*/ 49280 h 1136935"/>
                  <a:gd name="connsiteX4" fmla="*/ 1083 w 2542152"/>
                  <a:gd name="connsiteY4" fmla="*/ 313975 h 1136935"/>
                  <a:gd name="connsiteX5" fmla="*/ 121399 w 2542152"/>
                  <a:gd name="connsiteY5" fmla="*/ 458354 h 1136935"/>
                  <a:gd name="connsiteX0" fmla="*/ 2542152 w 2542152"/>
                  <a:gd name="connsiteY0" fmla="*/ 1136935 h 1136935"/>
                  <a:gd name="connsiteX1" fmla="*/ 2277458 w 2542152"/>
                  <a:gd name="connsiteY1" fmla="*/ 824114 h 1136935"/>
                  <a:gd name="connsiteX2" fmla="*/ 1488186 w 2542152"/>
                  <a:gd name="connsiteY2" fmla="*/ 78156 h 1136935"/>
                  <a:gd name="connsiteX3" fmla="*/ 285028 w 2542152"/>
                  <a:gd name="connsiteY3" fmla="*/ 49280 h 1136935"/>
                  <a:gd name="connsiteX4" fmla="*/ 1083 w 2542152"/>
                  <a:gd name="connsiteY4" fmla="*/ 313975 h 1136935"/>
                  <a:gd name="connsiteX5" fmla="*/ 121399 w 2542152"/>
                  <a:gd name="connsiteY5" fmla="*/ 458354 h 1136935"/>
                  <a:gd name="connsiteX0" fmla="*/ 2542152 w 2542152"/>
                  <a:gd name="connsiteY0" fmla="*/ 1136935 h 1136935"/>
                  <a:gd name="connsiteX1" fmla="*/ 2277458 w 2542152"/>
                  <a:gd name="connsiteY1" fmla="*/ 824114 h 1136935"/>
                  <a:gd name="connsiteX2" fmla="*/ 1488186 w 2542152"/>
                  <a:gd name="connsiteY2" fmla="*/ 78156 h 1136935"/>
                  <a:gd name="connsiteX3" fmla="*/ 285028 w 2542152"/>
                  <a:gd name="connsiteY3" fmla="*/ 49280 h 1136935"/>
                  <a:gd name="connsiteX4" fmla="*/ 1083 w 2542152"/>
                  <a:gd name="connsiteY4" fmla="*/ 313975 h 1136935"/>
                  <a:gd name="connsiteX5" fmla="*/ 121399 w 2542152"/>
                  <a:gd name="connsiteY5" fmla="*/ 458354 h 1136935"/>
                  <a:gd name="connsiteX0" fmla="*/ 2542152 w 2542152"/>
                  <a:gd name="connsiteY0" fmla="*/ 1136935 h 1136935"/>
                  <a:gd name="connsiteX1" fmla="*/ 2277458 w 2542152"/>
                  <a:gd name="connsiteY1" fmla="*/ 824114 h 1136935"/>
                  <a:gd name="connsiteX2" fmla="*/ 1488186 w 2542152"/>
                  <a:gd name="connsiteY2" fmla="*/ 78156 h 1136935"/>
                  <a:gd name="connsiteX3" fmla="*/ 285028 w 2542152"/>
                  <a:gd name="connsiteY3" fmla="*/ 49280 h 1136935"/>
                  <a:gd name="connsiteX4" fmla="*/ 1083 w 2542152"/>
                  <a:gd name="connsiteY4" fmla="*/ 313975 h 1136935"/>
                  <a:gd name="connsiteX5" fmla="*/ 121399 w 2542152"/>
                  <a:gd name="connsiteY5" fmla="*/ 458354 h 1136935"/>
                  <a:gd name="connsiteX0" fmla="*/ 2542152 w 2542152"/>
                  <a:gd name="connsiteY0" fmla="*/ 1136935 h 1136935"/>
                  <a:gd name="connsiteX1" fmla="*/ 2277458 w 2542152"/>
                  <a:gd name="connsiteY1" fmla="*/ 824114 h 1136935"/>
                  <a:gd name="connsiteX2" fmla="*/ 1488186 w 2542152"/>
                  <a:gd name="connsiteY2" fmla="*/ 78156 h 1136935"/>
                  <a:gd name="connsiteX3" fmla="*/ 285028 w 2542152"/>
                  <a:gd name="connsiteY3" fmla="*/ 49280 h 1136935"/>
                  <a:gd name="connsiteX4" fmla="*/ 1083 w 2542152"/>
                  <a:gd name="connsiteY4" fmla="*/ 313975 h 1136935"/>
                  <a:gd name="connsiteX5" fmla="*/ 121399 w 2542152"/>
                  <a:gd name="connsiteY5" fmla="*/ 458354 h 1136935"/>
                  <a:gd name="connsiteX0" fmla="*/ 2542152 w 2542152"/>
                  <a:gd name="connsiteY0" fmla="*/ 1123846 h 1123846"/>
                  <a:gd name="connsiteX1" fmla="*/ 2277458 w 2542152"/>
                  <a:gd name="connsiteY1" fmla="*/ 811025 h 1123846"/>
                  <a:gd name="connsiteX2" fmla="*/ 1488186 w 2542152"/>
                  <a:gd name="connsiteY2" fmla="*/ 65067 h 1123846"/>
                  <a:gd name="connsiteX3" fmla="*/ 309091 w 2542152"/>
                  <a:gd name="connsiteY3" fmla="*/ 65067 h 1123846"/>
                  <a:gd name="connsiteX4" fmla="*/ 1083 w 2542152"/>
                  <a:gd name="connsiteY4" fmla="*/ 300886 h 1123846"/>
                  <a:gd name="connsiteX5" fmla="*/ 121399 w 2542152"/>
                  <a:gd name="connsiteY5" fmla="*/ 445265 h 1123846"/>
                  <a:gd name="connsiteX0" fmla="*/ 2542152 w 2542152"/>
                  <a:gd name="connsiteY0" fmla="*/ 1128000 h 1128000"/>
                  <a:gd name="connsiteX1" fmla="*/ 2277458 w 2542152"/>
                  <a:gd name="connsiteY1" fmla="*/ 815179 h 1128000"/>
                  <a:gd name="connsiteX2" fmla="*/ 1488186 w 2542152"/>
                  <a:gd name="connsiteY2" fmla="*/ 69221 h 1128000"/>
                  <a:gd name="connsiteX3" fmla="*/ 309091 w 2542152"/>
                  <a:gd name="connsiteY3" fmla="*/ 69221 h 1128000"/>
                  <a:gd name="connsiteX4" fmla="*/ 1083 w 2542152"/>
                  <a:gd name="connsiteY4" fmla="*/ 305040 h 1128000"/>
                  <a:gd name="connsiteX5" fmla="*/ 121399 w 2542152"/>
                  <a:gd name="connsiteY5" fmla="*/ 449419 h 1128000"/>
                  <a:gd name="connsiteX0" fmla="*/ 2542152 w 2542152"/>
                  <a:gd name="connsiteY0" fmla="*/ 1128000 h 1128000"/>
                  <a:gd name="connsiteX1" fmla="*/ 2277458 w 2542152"/>
                  <a:gd name="connsiteY1" fmla="*/ 815179 h 1128000"/>
                  <a:gd name="connsiteX2" fmla="*/ 1488186 w 2542152"/>
                  <a:gd name="connsiteY2" fmla="*/ 69221 h 1128000"/>
                  <a:gd name="connsiteX3" fmla="*/ 309091 w 2542152"/>
                  <a:gd name="connsiteY3" fmla="*/ 69221 h 1128000"/>
                  <a:gd name="connsiteX4" fmla="*/ 1083 w 2542152"/>
                  <a:gd name="connsiteY4" fmla="*/ 305040 h 1128000"/>
                  <a:gd name="connsiteX5" fmla="*/ 121399 w 2542152"/>
                  <a:gd name="connsiteY5" fmla="*/ 449419 h 1128000"/>
                  <a:gd name="connsiteX0" fmla="*/ 2542152 w 2542152"/>
                  <a:gd name="connsiteY0" fmla="*/ 1120089 h 1120089"/>
                  <a:gd name="connsiteX1" fmla="*/ 2277458 w 2542152"/>
                  <a:gd name="connsiteY1" fmla="*/ 807268 h 1120089"/>
                  <a:gd name="connsiteX2" fmla="*/ 1488186 w 2542152"/>
                  <a:gd name="connsiteY2" fmla="*/ 61310 h 1120089"/>
                  <a:gd name="connsiteX3" fmla="*/ 328342 w 2542152"/>
                  <a:gd name="connsiteY3" fmla="*/ 80560 h 1120089"/>
                  <a:gd name="connsiteX4" fmla="*/ 1083 w 2542152"/>
                  <a:gd name="connsiteY4" fmla="*/ 297129 h 1120089"/>
                  <a:gd name="connsiteX5" fmla="*/ 121399 w 2542152"/>
                  <a:gd name="connsiteY5" fmla="*/ 441508 h 1120089"/>
                  <a:gd name="connsiteX0" fmla="*/ 2542152 w 2542152"/>
                  <a:gd name="connsiteY0" fmla="*/ 1121356 h 1121356"/>
                  <a:gd name="connsiteX1" fmla="*/ 2277458 w 2542152"/>
                  <a:gd name="connsiteY1" fmla="*/ 808535 h 1121356"/>
                  <a:gd name="connsiteX2" fmla="*/ 1488186 w 2542152"/>
                  <a:gd name="connsiteY2" fmla="*/ 62577 h 1121356"/>
                  <a:gd name="connsiteX3" fmla="*/ 328342 w 2542152"/>
                  <a:gd name="connsiteY3" fmla="*/ 81827 h 1121356"/>
                  <a:gd name="connsiteX4" fmla="*/ 1083 w 2542152"/>
                  <a:gd name="connsiteY4" fmla="*/ 298396 h 1121356"/>
                  <a:gd name="connsiteX5" fmla="*/ 121399 w 2542152"/>
                  <a:gd name="connsiteY5" fmla="*/ 442775 h 1121356"/>
                  <a:gd name="connsiteX0" fmla="*/ 2542152 w 2542152"/>
                  <a:gd name="connsiteY0" fmla="*/ 1121356 h 1121356"/>
                  <a:gd name="connsiteX1" fmla="*/ 2277458 w 2542152"/>
                  <a:gd name="connsiteY1" fmla="*/ 808535 h 1121356"/>
                  <a:gd name="connsiteX2" fmla="*/ 1488186 w 2542152"/>
                  <a:gd name="connsiteY2" fmla="*/ 62577 h 1121356"/>
                  <a:gd name="connsiteX3" fmla="*/ 328342 w 2542152"/>
                  <a:gd name="connsiteY3" fmla="*/ 81827 h 1121356"/>
                  <a:gd name="connsiteX4" fmla="*/ 1083 w 2542152"/>
                  <a:gd name="connsiteY4" fmla="*/ 298396 h 1121356"/>
                  <a:gd name="connsiteX5" fmla="*/ 121399 w 2542152"/>
                  <a:gd name="connsiteY5" fmla="*/ 442775 h 1121356"/>
                  <a:gd name="connsiteX0" fmla="*/ 2542152 w 2542152"/>
                  <a:gd name="connsiteY0" fmla="*/ 1121356 h 1121356"/>
                  <a:gd name="connsiteX1" fmla="*/ 2277458 w 2542152"/>
                  <a:gd name="connsiteY1" fmla="*/ 808535 h 1121356"/>
                  <a:gd name="connsiteX2" fmla="*/ 1488186 w 2542152"/>
                  <a:gd name="connsiteY2" fmla="*/ 62577 h 1121356"/>
                  <a:gd name="connsiteX3" fmla="*/ 328342 w 2542152"/>
                  <a:gd name="connsiteY3" fmla="*/ 81827 h 1121356"/>
                  <a:gd name="connsiteX4" fmla="*/ 1083 w 2542152"/>
                  <a:gd name="connsiteY4" fmla="*/ 298396 h 1121356"/>
                  <a:gd name="connsiteX5" fmla="*/ 121399 w 2542152"/>
                  <a:gd name="connsiteY5" fmla="*/ 442775 h 1121356"/>
                  <a:gd name="connsiteX0" fmla="*/ 2542152 w 2542152"/>
                  <a:gd name="connsiteY0" fmla="*/ 1090184 h 1090184"/>
                  <a:gd name="connsiteX1" fmla="*/ 2277458 w 2542152"/>
                  <a:gd name="connsiteY1" fmla="*/ 777363 h 1090184"/>
                  <a:gd name="connsiteX2" fmla="*/ 1488186 w 2542152"/>
                  <a:gd name="connsiteY2" fmla="*/ 31405 h 1090184"/>
                  <a:gd name="connsiteX3" fmla="*/ 328342 w 2542152"/>
                  <a:gd name="connsiteY3" fmla="*/ 50655 h 1090184"/>
                  <a:gd name="connsiteX4" fmla="*/ 1083 w 2542152"/>
                  <a:gd name="connsiteY4" fmla="*/ 267224 h 1090184"/>
                  <a:gd name="connsiteX5" fmla="*/ 121399 w 2542152"/>
                  <a:gd name="connsiteY5" fmla="*/ 411603 h 1090184"/>
                  <a:gd name="connsiteX0" fmla="*/ 2542152 w 2542152"/>
                  <a:gd name="connsiteY0" fmla="*/ 1090184 h 1090184"/>
                  <a:gd name="connsiteX1" fmla="*/ 2277458 w 2542152"/>
                  <a:gd name="connsiteY1" fmla="*/ 777363 h 1090184"/>
                  <a:gd name="connsiteX2" fmla="*/ 1488186 w 2542152"/>
                  <a:gd name="connsiteY2" fmla="*/ 31405 h 1090184"/>
                  <a:gd name="connsiteX3" fmla="*/ 328342 w 2542152"/>
                  <a:gd name="connsiteY3" fmla="*/ 50655 h 1090184"/>
                  <a:gd name="connsiteX4" fmla="*/ 1083 w 2542152"/>
                  <a:gd name="connsiteY4" fmla="*/ 267224 h 1090184"/>
                  <a:gd name="connsiteX5" fmla="*/ 121399 w 2542152"/>
                  <a:gd name="connsiteY5" fmla="*/ 411603 h 1090184"/>
                  <a:gd name="connsiteX0" fmla="*/ 2542152 w 2542152"/>
                  <a:gd name="connsiteY0" fmla="*/ 1096253 h 1096253"/>
                  <a:gd name="connsiteX1" fmla="*/ 2277458 w 2542152"/>
                  <a:gd name="connsiteY1" fmla="*/ 783432 h 1096253"/>
                  <a:gd name="connsiteX2" fmla="*/ 1353432 w 2542152"/>
                  <a:gd name="connsiteY2" fmla="*/ 27849 h 1096253"/>
                  <a:gd name="connsiteX3" fmla="*/ 328342 w 2542152"/>
                  <a:gd name="connsiteY3" fmla="*/ 56724 h 1096253"/>
                  <a:gd name="connsiteX4" fmla="*/ 1083 w 2542152"/>
                  <a:gd name="connsiteY4" fmla="*/ 273293 h 1096253"/>
                  <a:gd name="connsiteX5" fmla="*/ 121399 w 2542152"/>
                  <a:gd name="connsiteY5" fmla="*/ 417672 h 1096253"/>
                  <a:gd name="connsiteX0" fmla="*/ 2542152 w 2542152"/>
                  <a:gd name="connsiteY0" fmla="*/ 1110529 h 1110529"/>
                  <a:gd name="connsiteX1" fmla="*/ 2277458 w 2542152"/>
                  <a:gd name="connsiteY1" fmla="*/ 797708 h 1110529"/>
                  <a:gd name="connsiteX2" fmla="*/ 1353432 w 2542152"/>
                  <a:gd name="connsiteY2" fmla="*/ 42125 h 1110529"/>
                  <a:gd name="connsiteX3" fmla="*/ 328342 w 2542152"/>
                  <a:gd name="connsiteY3" fmla="*/ 71000 h 1110529"/>
                  <a:gd name="connsiteX4" fmla="*/ 1083 w 2542152"/>
                  <a:gd name="connsiteY4" fmla="*/ 287569 h 1110529"/>
                  <a:gd name="connsiteX5" fmla="*/ 121399 w 2542152"/>
                  <a:gd name="connsiteY5" fmla="*/ 431948 h 1110529"/>
                  <a:gd name="connsiteX0" fmla="*/ 2542152 w 2542152"/>
                  <a:gd name="connsiteY0" fmla="*/ 1144442 h 1144442"/>
                  <a:gd name="connsiteX1" fmla="*/ 2277458 w 2542152"/>
                  <a:gd name="connsiteY1" fmla="*/ 831621 h 1144442"/>
                  <a:gd name="connsiteX2" fmla="*/ 1353432 w 2542152"/>
                  <a:gd name="connsiteY2" fmla="*/ 76038 h 1144442"/>
                  <a:gd name="connsiteX3" fmla="*/ 309091 w 2542152"/>
                  <a:gd name="connsiteY3" fmla="*/ 95288 h 1144442"/>
                  <a:gd name="connsiteX4" fmla="*/ 1083 w 2542152"/>
                  <a:gd name="connsiteY4" fmla="*/ 321482 h 1144442"/>
                  <a:gd name="connsiteX5" fmla="*/ 121399 w 2542152"/>
                  <a:gd name="connsiteY5" fmla="*/ 465861 h 1144442"/>
                  <a:gd name="connsiteX0" fmla="*/ 2541959 w 2541959"/>
                  <a:gd name="connsiteY0" fmla="*/ 1144442 h 1144442"/>
                  <a:gd name="connsiteX1" fmla="*/ 2277265 w 2541959"/>
                  <a:gd name="connsiteY1" fmla="*/ 831621 h 1144442"/>
                  <a:gd name="connsiteX2" fmla="*/ 1353239 w 2541959"/>
                  <a:gd name="connsiteY2" fmla="*/ 76038 h 1144442"/>
                  <a:gd name="connsiteX3" fmla="*/ 308898 w 2541959"/>
                  <a:gd name="connsiteY3" fmla="*/ 95288 h 1144442"/>
                  <a:gd name="connsiteX4" fmla="*/ 890 w 2541959"/>
                  <a:gd name="connsiteY4" fmla="*/ 321482 h 1144442"/>
                  <a:gd name="connsiteX5" fmla="*/ 140456 w 2541959"/>
                  <a:gd name="connsiteY5" fmla="*/ 470674 h 1144442"/>
                  <a:gd name="connsiteX0" fmla="*/ 2541959 w 2541959"/>
                  <a:gd name="connsiteY0" fmla="*/ 1144442 h 1144442"/>
                  <a:gd name="connsiteX1" fmla="*/ 2277265 w 2541959"/>
                  <a:gd name="connsiteY1" fmla="*/ 831621 h 1144442"/>
                  <a:gd name="connsiteX2" fmla="*/ 1353239 w 2541959"/>
                  <a:gd name="connsiteY2" fmla="*/ 76038 h 1144442"/>
                  <a:gd name="connsiteX3" fmla="*/ 308898 w 2541959"/>
                  <a:gd name="connsiteY3" fmla="*/ 95288 h 1144442"/>
                  <a:gd name="connsiteX4" fmla="*/ 890 w 2541959"/>
                  <a:gd name="connsiteY4" fmla="*/ 321482 h 1144442"/>
                  <a:gd name="connsiteX5" fmla="*/ 140456 w 2541959"/>
                  <a:gd name="connsiteY5" fmla="*/ 470674 h 1144442"/>
                  <a:gd name="connsiteX0" fmla="*/ 2549067 w 2549067"/>
                  <a:gd name="connsiteY0" fmla="*/ 1144442 h 1144442"/>
                  <a:gd name="connsiteX1" fmla="*/ 2284373 w 2549067"/>
                  <a:gd name="connsiteY1" fmla="*/ 831621 h 1144442"/>
                  <a:gd name="connsiteX2" fmla="*/ 1360347 w 2549067"/>
                  <a:gd name="connsiteY2" fmla="*/ 76038 h 1144442"/>
                  <a:gd name="connsiteX3" fmla="*/ 316006 w 2549067"/>
                  <a:gd name="connsiteY3" fmla="*/ 95288 h 1144442"/>
                  <a:gd name="connsiteX4" fmla="*/ 7998 w 2549067"/>
                  <a:gd name="connsiteY4" fmla="*/ 321482 h 1144442"/>
                  <a:gd name="connsiteX5" fmla="*/ 147564 w 2549067"/>
                  <a:gd name="connsiteY5" fmla="*/ 470674 h 1144442"/>
                  <a:gd name="connsiteX0" fmla="*/ 2530309 w 2530309"/>
                  <a:gd name="connsiteY0" fmla="*/ 1126668 h 1126668"/>
                  <a:gd name="connsiteX1" fmla="*/ 2265615 w 2530309"/>
                  <a:gd name="connsiteY1" fmla="*/ 813847 h 1126668"/>
                  <a:gd name="connsiteX2" fmla="*/ 1341589 w 2530309"/>
                  <a:gd name="connsiteY2" fmla="*/ 58264 h 1126668"/>
                  <a:gd name="connsiteX3" fmla="*/ 297248 w 2530309"/>
                  <a:gd name="connsiteY3" fmla="*/ 77514 h 1126668"/>
                  <a:gd name="connsiteX4" fmla="*/ 9118 w 2530309"/>
                  <a:gd name="connsiteY4" fmla="*/ 290455 h 1126668"/>
                  <a:gd name="connsiteX5" fmla="*/ 128806 w 2530309"/>
                  <a:gd name="connsiteY5" fmla="*/ 452900 h 1126668"/>
                  <a:gd name="connsiteX0" fmla="*/ 2536092 w 2536092"/>
                  <a:gd name="connsiteY0" fmla="*/ 1126668 h 1126668"/>
                  <a:gd name="connsiteX1" fmla="*/ 2271398 w 2536092"/>
                  <a:gd name="connsiteY1" fmla="*/ 813847 h 1126668"/>
                  <a:gd name="connsiteX2" fmla="*/ 1347372 w 2536092"/>
                  <a:gd name="connsiteY2" fmla="*/ 58264 h 1126668"/>
                  <a:gd name="connsiteX3" fmla="*/ 303031 w 2536092"/>
                  <a:gd name="connsiteY3" fmla="*/ 77514 h 1126668"/>
                  <a:gd name="connsiteX4" fmla="*/ 14901 w 2536092"/>
                  <a:gd name="connsiteY4" fmla="*/ 290455 h 1126668"/>
                  <a:gd name="connsiteX5" fmla="*/ 134589 w 2536092"/>
                  <a:gd name="connsiteY5" fmla="*/ 452900 h 1126668"/>
                  <a:gd name="connsiteX0" fmla="*/ 2529676 w 2529676"/>
                  <a:gd name="connsiteY0" fmla="*/ 1119023 h 1119023"/>
                  <a:gd name="connsiteX1" fmla="*/ 2264982 w 2529676"/>
                  <a:gd name="connsiteY1" fmla="*/ 806202 h 1119023"/>
                  <a:gd name="connsiteX2" fmla="*/ 1340956 w 2529676"/>
                  <a:gd name="connsiteY2" fmla="*/ 50619 h 1119023"/>
                  <a:gd name="connsiteX3" fmla="*/ 362875 w 2529676"/>
                  <a:gd name="connsiteY3" fmla="*/ 93060 h 1119023"/>
                  <a:gd name="connsiteX4" fmla="*/ 8485 w 2529676"/>
                  <a:gd name="connsiteY4" fmla="*/ 282810 h 1119023"/>
                  <a:gd name="connsiteX5" fmla="*/ 128173 w 2529676"/>
                  <a:gd name="connsiteY5" fmla="*/ 445255 h 1119023"/>
                  <a:gd name="connsiteX0" fmla="*/ 2529676 w 2529676"/>
                  <a:gd name="connsiteY0" fmla="*/ 1126335 h 1126335"/>
                  <a:gd name="connsiteX1" fmla="*/ 2264982 w 2529676"/>
                  <a:gd name="connsiteY1" fmla="*/ 813514 h 1126335"/>
                  <a:gd name="connsiteX2" fmla="*/ 1340956 w 2529676"/>
                  <a:gd name="connsiteY2" fmla="*/ 57931 h 1126335"/>
                  <a:gd name="connsiteX3" fmla="*/ 362875 w 2529676"/>
                  <a:gd name="connsiteY3" fmla="*/ 100372 h 1126335"/>
                  <a:gd name="connsiteX4" fmla="*/ 8485 w 2529676"/>
                  <a:gd name="connsiteY4" fmla="*/ 290122 h 1126335"/>
                  <a:gd name="connsiteX5" fmla="*/ 128173 w 2529676"/>
                  <a:gd name="connsiteY5" fmla="*/ 452567 h 1126335"/>
                  <a:gd name="connsiteX0" fmla="*/ 2529676 w 2529676"/>
                  <a:gd name="connsiteY0" fmla="*/ 1126335 h 1126335"/>
                  <a:gd name="connsiteX1" fmla="*/ 2264982 w 2529676"/>
                  <a:gd name="connsiteY1" fmla="*/ 813514 h 1126335"/>
                  <a:gd name="connsiteX2" fmla="*/ 1340956 w 2529676"/>
                  <a:gd name="connsiteY2" fmla="*/ 57931 h 1126335"/>
                  <a:gd name="connsiteX3" fmla="*/ 362875 w 2529676"/>
                  <a:gd name="connsiteY3" fmla="*/ 100372 h 1126335"/>
                  <a:gd name="connsiteX4" fmla="*/ 8485 w 2529676"/>
                  <a:gd name="connsiteY4" fmla="*/ 290122 h 1126335"/>
                  <a:gd name="connsiteX5" fmla="*/ 128173 w 2529676"/>
                  <a:gd name="connsiteY5" fmla="*/ 452567 h 1126335"/>
                  <a:gd name="connsiteX0" fmla="*/ 2529676 w 2529676"/>
                  <a:gd name="connsiteY0" fmla="*/ 1126335 h 1126335"/>
                  <a:gd name="connsiteX1" fmla="*/ 2264982 w 2529676"/>
                  <a:gd name="connsiteY1" fmla="*/ 813514 h 1126335"/>
                  <a:gd name="connsiteX2" fmla="*/ 1340956 w 2529676"/>
                  <a:gd name="connsiteY2" fmla="*/ 57931 h 1126335"/>
                  <a:gd name="connsiteX3" fmla="*/ 362875 w 2529676"/>
                  <a:gd name="connsiteY3" fmla="*/ 100372 h 1126335"/>
                  <a:gd name="connsiteX4" fmla="*/ 8485 w 2529676"/>
                  <a:gd name="connsiteY4" fmla="*/ 290122 h 1126335"/>
                  <a:gd name="connsiteX5" fmla="*/ 128173 w 2529676"/>
                  <a:gd name="connsiteY5" fmla="*/ 452567 h 1126335"/>
                  <a:gd name="connsiteX0" fmla="*/ 2529676 w 2529676"/>
                  <a:gd name="connsiteY0" fmla="*/ 1126335 h 1126335"/>
                  <a:gd name="connsiteX1" fmla="*/ 2264982 w 2529676"/>
                  <a:gd name="connsiteY1" fmla="*/ 813514 h 1126335"/>
                  <a:gd name="connsiteX2" fmla="*/ 1340956 w 2529676"/>
                  <a:gd name="connsiteY2" fmla="*/ 57931 h 1126335"/>
                  <a:gd name="connsiteX3" fmla="*/ 362875 w 2529676"/>
                  <a:gd name="connsiteY3" fmla="*/ 100372 h 1126335"/>
                  <a:gd name="connsiteX4" fmla="*/ 8485 w 2529676"/>
                  <a:gd name="connsiteY4" fmla="*/ 290122 h 1126335"/>
                  <a:gd name="connsiteX5" fmla="*/ 128173 w 2529676"/>
                  <a:gd name="connsiteY5" fmla="*/ 452567 h 1126335"/>
                  <a:gd name="connsiteX0" fmla="*/ 2529676 w 2529676"/>
                  <a:gd name="connsiteY0" fmla="*/ 1119728 h 1119728"/>
                  <a:gd name="connsiteX1" fmla="*/ 2158965 w 2529676"/>
                  <a:gd name="connsiteY1" fmla="*/ 717455 h 1119728"/>
                  <a:gd name="connsiteX2" fmla="*/ 1340956 w 2529676"/>
                  <a:gd name="connsiteY2" fmla="*/ 51324 h 1119728"/>
                  <a:gd name="connsiteX3" fmla="*/ 362875 w 2529676"/>
                  <a:gd name="connsiteY3" fmla="*/ 93765 h 1119728"/>
                  <a:gd name="connsiteX4" fmla="*/ 8485 w 2529676"/>
                  <a:gd name="connsiteY4" fmla="*/ 283515 h 1119728"/>
                  <a:gd name="connsiteX5" fmla="*/ 128173 w 2529676"/>
                  <a:gd name="connsiteY5" fmla="*/ 445960 h 1119728"/>
                  <a:gd name="connsiteX0" fmla="*/ 2725145 w 2725145"/>
                  <a:gd name="connsiteY0" fmla="*/ 1030276 h 1030276"/>
                  <a:gd name="connsiteX1" fmla="*/ 2158965 w 2725145"/>
                  <a:gd name="connsiteY1" fmla="*/ 717455 h 1030276"/>
                  <a:gd name="connsiteX2" fmla="*/ 1340956 w 2725145"/>
                  <a:gd name="connsiteY2" fmla="*/ 51324 h 1030276"/>
                  <a:gd name="connsiteX3" fmla="*/ 362875 w 2725145"/>
                  <a:gd name="connsiteY3" fmla="*/ 93765 h 1030276"/>
                  <a:gd name="connsiteX4" fmla="*/ 8485 w 2725145"/>
                  <a:gd name="connsiteY4" fmla="*/ 283515 h 1030276"/>
                  <a:gd name="connsiteX5" fmla="*/ 128173 w 2725145"/>
                  <a:gd name="connsiteY5" fmla="*/ 445960 h 1030276"/>
                  <a:gd name="connsiteX0" fmla="*/ 2725145 w 2725145"/>
                  <a:gd name="connsiteY0" fmla="*/ 1030276 h 1036939"/>
                  <a:gd name="connsiteX1" fmla="*/ 2158965 w 2725145"/>
                  <a:gd name="connsiteY1" fmla="*/ 717455 h 1036939"/>
                  <a:gd name="connsiteX2" fmla="*/ 1340956 w 2725145"/>
                  <a:gd name="connsiteY2" fmla="*/ 51324 h 1036939"/>
                  <a:gd name="connsiteX3" fmla="*/ 362875 w 2725145"/>
                  <a:gd name="connsiteY3" fmla="*/ 93765 h 1036939"/>
                  <a:gd name="connsiteX4" fmla="*/ 8485 w 2725145"/>
                  <a:gd name="connsiteY4" fmla="*/ 283515 h 1036939"/>
                  <a:gd name="connsiteX5" fmla="*/ 128173 w 2725145"/>
                  <a:gd name="connsiteY5" fmla="*/ 445960 h 1036939"/>
                  <a:gd name="connsiteX0" fmla="*/ 2705267 w 2705267"/>
                  <a:gd name="connsiteY0" fmla="*/ 1026963 h 1033700"/>
                  <a:gd name="connsiteX1" fmla="*/ 2158965 w 2705267"/>
                  <a:gd name="connsiteY1" fmla="*/ 717455 h 1033700"/>
                  <a:gd name="connsiteX2" fmla="*/ 1340956 w 2705267"/>
                  <a:gd name="connsiteY2" fmla="*/ 51324 h 1033700"/>
                  <a:gd name="connsiteX3" fmla="*/ 362875 w 2705267"/>
                  <a:gd name="connsiteY3" fmla="*/ 93765 h 1033700"/>
                  <a:gd name="connsiteX4" fmla="*/ 8485 w 2705267"/>
                  <a:gd name="connsiteY4" fmla="*/ 283515 h 1033700"/>
                  <a:gd name="connsiteX5" fmla="*/ 128173 w 2705267"/>
                  <a:gd name="connsiteY5" fmla="*/ 445960 h 1033700"/>
                  <a:gd name="connsiteX0" fmla="*/ 2705267 w 2705267"/>
                  <a:gd name="connsiteY0" fmla="*/ 1026963 h 1036028"/>
                  <a:gd name="connsiteX1" fmla="*/ 2158965 w 2705267"/>
                  <a:gd name="connsiteY1" fmla="*/ 717455 h 1036028"/>
                  <a:gd name="connsiteX2" fmla="*/ 1340956 w 2705267"/>
                  <a:gd name="connsiteY2" fmla="*/ 51324 h 1036028"/>
                  <a:gd name="connsiteX3" fmla="*/ 362875 w 2705267"/>
                  <a:gd name="connsiteY3" fmla="*/ 93765 h 1036028"/>
                  <a:gd name="connsiteX4" fmla="*/ 8485 w 2705267"/>
                  <a:gd name="connsiteY4" fmla="*/ 283515 h 1036028"/>
                  <a:gd name="connsiteX5" fmla="*/ 128173 w 2705267"/>
                  <a:gd name="connsiteY5" fmla="*/ 445960 h 1036028"/>
                  <a:gd name="connsiteX0" fmla="*/ 2899345 w 2899345"/>
                  <a:gd name="connsiteY0" fmla="*/ 1026963 h 1036028"/>
                  <a:gd name="connsiteX1" fmla="*/ 2353043 w 2899345"/>
                  <a:gd name="connsiteY1" fmla="*/ 717455 h 1036028"/>
                  <a:gd name="connsiteX2" fmla="*/ 1535034 w 2899345"/>
                  <a:gd name="connsiteY2" fmla="*/ 51324 h 1036028"/>
                  <a:gd name="connsiteX3" fmla="*/ 556953 w 2899345"/>
                  <a:gd name="connsiteY3" fmla="*/ 93765 h 1036028"/>
                  <a:gd name="connsiteX4" fmla="*/ 202563 w 2899345"/>
                  <a:gd name="connsiteY4" fmla="*/ 283515 h 1036028"/>
                  <a:gd name="connsiteX5" fmla="*/ 10825 w 2899345"/>
                  <a:gd name="connsiteY5" fmla="*/ 442646 h 1036028"/>
                  <a:gd name="connsiteX0" fmla="*/ 2888520 w 2888520"/>
                  <a:gd name="connsiteY0" fmla="*/ 1026963 h 1036028"/>
                  <a:gd name="connsiteX1" fmla="*/ 2342218 w 2888520"/>
                  <a:gd name="connsiteY1" fmla="*/ 717455 h 1036028"/>
                  <a:gd name="connsiteX2" fmla="*/ 1524209 w 2888520"/>
                  <a:gd name="connsiteY2" fmla="*/ 51324 h 1036028"/>
                  <a:gd name="connsiteX3" fmla="*/ 546128 w 2888520"/>
                  <a:gd name="connsiteY3" fmla="*/ 93765 h 1036028"/>
                  <a:gd name="connsiteX4" fmla="*/ 191738 w 2888520"/>
                  <a:gd name="connsiteY4" fmla="*/ 283515 h 1036028"/>
                  <a:gd name="connsiteX5" fmla="*/ 0 w 2888520"/>
                  <a:gd name="connsiteY5" fmla="*/ 442646 h 1036028"/>
                  <a:gd name="connsiteX0" fmla="*/ 2888520 w 2888520"/>
                  <a:gd name="connsiteY0" fmla="*/ 1025382 h 1034447"/>
                  <a:gd name="connsiteX1" fmla="*/ 2342218 w 2888520"/>
                  <a:gd name="connsiteY1" fmla="*/ 715874 h 1034447"/>
                  <a:gd name="connsiteX2" fmla="*/ 1524209 w 2888520"/>
                  <a:gd name="connsiteY2" fmla="*/ 49743 h 1034447"/>
                  <a:gd name="connsiteX3" fmla="*/ 546128 w 2888520"/>
                  <a:gd name="connsiteY3" fmla="*/ 92184 h 1034447"/>
                  <a:gd name="connsiteX4" fmla="*/ 0 w 2888520"/>
                  <a:gd name="connsiteY4" fmla="*/ 441065 h 1034447"/>
                  <a:gd name="connsiteX0" fmla="*/ 2951468 w 2951468"/>
                  <a:gd name="connsiteY0" fmla="*/ 1024360 h 1033425"/>
                  <a:gd name="connsiteX1" fmla="*/ 2405166 w 2951468"/>
                  <a:gd name="connsiteY1" fmla="*/ 714852 h 1033425"/>
                  <a:gd name="connsiteX2" fmla="*/ 1587157 w 2951468"/>
                  <a:gd name="connsiteY2" fmla="*/ 48721 h 1033425"/>
                  <a:gd name="connsiteX3" fmla="*/ 609076 w 2951468"/>
                  <a:gd name="connsiteY3" fmla="*/ 91162 h 1033425"/>
                  <a:gd name="connsiteX4" fmla="*/ 0 w 2951468"/>
                  <a:gd name="connsiteY4" fmla="*/ 413539 h 1033425"/>
                  <a:gd name="connsiteX0" fmla="*/ 2951468 w 2951468"/>
                  <a:gd name="connsiteY0" fmla="*/ 1024360 h 1033425"/>
                  <a:gd name="connsiteX1" fmla="*/ 2405166 w 2951468"/>
                  <a:gd name="connsiteY1" fmla="*/ 714852 h 1033425"/>
                  <a:gd name="connsiteX2" fmla="*/ 1587157 w 2951468"/>
                  <a:gd name="connsiteY2" fmla="*/ 48721 h 1033425"/>
                  <a:gd name="connsiteX3" fmla="*/ 609076 w 2951468"/>
                  <a:gd name="connsiteY3" fmla="*/ 91162 h 1033425"/>
                  <a:gd name="connsiteX4" fmla="*/ 0 w 2951468"/>
                  <a:gd name="connsiteY4" fmla="*/ 413539 h 1033425"/>
                  <a:gd name="connsiteX0" fmla="*/ 2951468 w 2951468"/>
                  <a:gd name="connsiteY0" fmla="*/ 1025504 h 1034569"/>
                  <a:gd name="connsiteX1" fmla="*/ 2405166 w 2951468"/>
                  <a:gd name="connsiteY1" fmla="*/ 715996 h 1034569"/>
                  <a:gd name="connsiteX2" fmla="*/ 1587157 w 2951468"/>
                  <a:gd name="connsiteY2" fmla="*/ 49865 h 1034569"/>
                  <a:gd name="connsiteX3" fmla="*/ 662085 w 2951468"/>
                  <a:gd name="connsiteY3" fmla="*/ 88993 h 1034569"/>
                  <a:gd name="connsiteX4" fmla="*/ 0 w 2951468"/>
                  <a:gd name="connsiteY4" fmla="*/ 414683 h 1034569"/>
                  <a:gd name="connsiteX0" fmla="*/ 2951468 w 2951468"/>
                  <a:gd name="connsiteY0" fmla="*/ 1029589 h 1038654"/>
                  <a:gd name="connsiteX1" fmla="*/ 2405166 w 2951468"/>
                  <a:gd name="connsiteY1" fmla="*/ 720081 h 1038654"/>
                  <a:gd name="connsiteX2" fmla="*/ 1587157 w 2951468"/>
                  <a:gd name="connsiteY2" fmla="*/ 53950 h 1038654"/>
                  <a:gd name="connsiteX3" fmla="*/ 662085 w 2951468"/>
                  <a:gd name="connsiteY3" fmla="*/ 93078 h 1038654"/>
                  <a:gd name="connsiteX4" fmla="*/ 0 w 2951468"/>
                  <a:gd name="connsiteY4" fmla="*/ 418768 h 1038654"/>
                  <a:gd name="connsiteX0" fmla="*/ 3027668 w 3027668"/>
                  <a:gd name="connsiteY0" fmla="*/ 1024862 h 1033927"/>
                  <a:gd name="connsiteX1" fmla="*/ 2481366 w 3027668"/>
                  <a:gd name="connsiteY1" fmla="*/ 715354 h 1033927"/>
                  <a:gd name="connsiteX2" fmla="*/ 1663357 w 3027668"/>
                  <a:gd name="connsiteY2" fmla="*/ 49223 h 1033927"/>
                  <a:gd name="connsiteX3" fmla="*/ 738285 w 3027668"/>
                  <a:gd name="connsiteY3" fmla="*/ 88351 h 1033927"/>
                  <a:gd name="connsiteX4" fmla="*/ 0 w 3027668"/>
                  <a:gd name="connsiteY4" fmla="*/ 397476 h 1033927"/>
                  <a:gd name="connsiteX0" fmla="*/ 3027668 w 3027668"/>
                  <a:gd name="connsiteY0" fmla="*/ 1024862 h 1033927"/>
                  <a:gd name="connsiteX1" fmla="*/ 2481366 w 3027668"/>
                  <a:gd name="connsiteY1" fmla="*/ 715354 h 1033927"/>
                  <a:gd name="connsiteX2" fmla="*/ 1663357 w 3027668"/>
                  <a:gd name="connsiteY2" fmla="*/ 49223 h 1033927"/>
                  <a:gd name="connsiteX3" fmla="*/ 738285 w 3027668"/>
                  <a:gd name="connsiteY3" fmla="*/ 88351 h 1033927"/>
                  <a:gd name="connsiteX4" fmla="*/ 0 w 3027668"/>
                  <a:gd name="connsiteY4" fmla="*/ 397476 h 1033927"/>
                  <a:gd name="connsiteX0" fmla="*/ 3027668 w 3027668"/>
                  <a:gd name="connsiteY0" fmla="*/ 1030600 h 1039665"/>
                  <a:gd name="connsiteX1" fmla="*/ 2481366 w 3027668"/>
                  <a:gd name="connsiteY1" fmla="*/ 721092 h 1039665"/>
                  <a:gd name="connsiteX2" fmla="*/ 1663357 w 3027668"/>
                  <a:gd name="connsiteY2" fmla="*/ 54961 h 1039665"/>
                  <a:gd name="connsiteX3" fmla="*/ 738285 w 3027668"/>
                  <a:gd name="connsiteY3" fmla="*/ 94089 h 1039665"/>
                  <a:gd name="connsiteX4" fmla="*/ 0 w 3027668"/>
                  <a:gd name="connsiteY4" fmla="*/ 403214 h 1039665"/>
                  <a:gd name="connsiteX0" fmla="*/ 3027668 w 3027668"/>
                  <a:gd name="connsiteY0" fmla="*/ 1025634 h 1034699"/>
                  <a:gd name="connsiteX1" fmla="*/ 2481366 w 3027668"/>
                  <a:gd name="connsiteY1" fmla="*/ 716126 h 1034699"/>
                  <a:gd name="connsiteX2" fmla="*/ 1663357 w 3027668"/>
                  <a:gd name="connsiteY2" fmla="*/ 49995 h 1034699"/>
                  <a:gd name="connsiteX3" fmla="*/ 738285 w 3027668"/>
                  <a:gd name="connsiteY3" fmla="*/ 89123 h 1034699"/>
                  <a:gd name="connsiteX4" fmla="*/ 0 w 3027668"/>
                  <a:gd name="connsiteY4" fmla="*/ 398248 h 1034699"/>
                  <a:gd name="connsiteX0" fmla="*/ 3027668 w 3027668"/>
                  <a:gd name="connsiteY0" fmla="*/ 1284460 h 1293525"/>
                  <a:gd name="connsiteX1" fmla="*/ 2481366 w 3027668"/>
                  <a:gd name="connsiteY1" fmla="*/ 974952 h 1293525"/>
                  <a:gd name="connsiteX2" fmla="*/ 1638810 w 3027668"/>
                  <a:gd name="connsiteY2" fmla="*/ 20387 h 1293525"/>
                  <a:gd name="connsiteX3" fmla="*/ 738285 w 3027668"/>
                  <a:gd name="connsiteY3" fmla="*/ 347949 h 1293525"/>
                  <a:gd name="connsiteX4" fmla="*/ 0 w 3027668"/>
                  <a:gd name="connsiteY4" fmla="*/ 657074 h 1293525"/>
                  <a:gd name="connsiteX0" fmla="*/ 3027668 w 3027668"/>
                  <a:gd name="connsiteY0" fmla="*/ 1382978 h 1392043"/>
                  <a:gd name="connsiteX1" fmla="*/ 2481366 w 3027668"/>
                  <a:gd name="connsiteY1" fmla="*/ 1073470 h 1392043"/>
                  <a:gd name="connsiteX2" fmla="*/ 1638810 w 3027668"/>
                  <a:gd name="connsiteY2" fmla="*/ 118905 h 1392043"/>
                  <a:gd name="connsiteX3" fmla="*/ 953076 w 3027668"/>
                  <a:gd name="connsiteY3" fmla="*/ 84389 h 1392043"/>
                  <a:gd name="connsiteX4" fmla="*/ 0 w 3027668"/>
                  <a:gd name="connsiteY4" fmla="*/ 755592 h 1392043"/>
                  <a:gd name="connsiteX0" fmla="*/ 3027668 w 3027668"/>
                  <a:gd name="connsiteY0" fmla="*/ 1451427 h 1460492"/>
                  <a:gd name="connsiteX1" fmla="*/ 2481366 w 3027668"/>
                  <a:gd name="connsiteY1" fmla="*/ 1141919 h 1460492"/>
                  <a:gd name="connsiteX2" fmla="*/ 1577440 w 3027668"/>
                  <a:gd name="connsiteY2" fmla="*/ 83026 h 1460492"/>
                  <a:gd name="connsiteX3" fmla="*/ 953076 w 3027668"/>
                  <a:gd name="connsiteY3" fmla="*/ 152838 h 1460492"/>
                  <a:gd name="connsiteX4" fmla="*/ 0 w 3027668"/>
                  <a:gd name="connsiteY4" fmla="*/ 824041 h 1460492"/>
                  <a:gd name="connsiteX0" fmla="*/ 3027668 w 3027668"/>
                  <a:gd name="connsiteY0" fmla="*/ 1518915 h 1527980"/>
                  <a:gd name="connsiteX1" fmla="*/ 2481366 w 3027668"/>
                  <a:gd name="connsiteY1" fmla="*/ 1209407 h 1527980"/>
                  <a:gd name="connsiteX2" fmla="*/ 1577440 w 3027668"/>
                  <a:gd name="connsiteY2" fmla="*/ 150514 h 1527980"/>
                  <a:gd name="connsiteX3" fmla="*/ 1002172 w 3027668"/>
                  <a:gd name="connsiteY3" fmla="*/ 85314 h 1527980"/>
                  <a:gd name="connsiteX4" fmla="*/ 0 w 3027668"/>
                  <a:gd name="connsiteY4" fmla="*/ 891529 h 1527980"/>
                  <a:gd name="connsiteX0" fmla="*/ 3027668 w 3027668"/>
                  <a:gd name="connsiteY0" fmla="*/ 1500343 h 1509408"/>
                  <a:gd name="connsiteX1" fmla="*/ 2481366 w 3027668"/>
                  <a:gd name="connsiteY1" fmla="*/ 1190835 h 1509408"/>
                  <a:gd name="connsiteX2" fmla="*/ 1577440 w 3027668"/>
                  <a:gd name="connsiteY2" fmla="*/ 131942 h 1509408"/>
                  <a:gd name="connsiteX3" fmla="*/ 996035 w 3027668"/>
                  <a:gd name="connsiteY3" fmla="*/ 97427 h 1509408"/>
                  <a:gd name="connsiteX4" fmla="*/ 0 w 3027668"/>
                  <a:gd name="connsiteY4" fmla="*/ 872957 h 1509408"/>
                  <a:gd name="connsiteX0" fmla="*/ 3027668 w 3027668"/>
                  <a:gd name="connsiteY0" fmla="*/ 1402916 h 1411981"/>
                  <a:gd name="connsiteX1" fmla="*/ 2481366 w 3027668"/>
                  <a:gd name="connsiteY1" fmla="*/ 1093408 h 1411981"/>
                  <a:gd name="connsiteX2" fmla="*/ 996035 w 3027668"/>
                  <a:gd name="connsiteY2" fmla="*/ 0 h 1411981"/>
                  <a:gd name="connsiteX3" fmla="*/ 0 w 3027668"/>
                  <a:gd name="connsiteY3" fmla="*/ 775530 h 1411981"/>
                  <a:gd name="connsiteX0" fmla="*/ 3027668 w 3027668"/>
                  <a:gd name="connsiteY0" fmla="*/ 1353821 h 1362886"/>
                  <a:gd name="connsiteX1" fmla="*/ 2481366 w 3027668"/>
                  <a:gd name="connsiteY1" fmla="*/ 1044313 h 1362886"/>
                  <a:gd name="connsiteX2" fmla="*/ 1198553 w 3027668"/>
                  <a:gd name="connsiteY2" fmla="*/ 0 h 1362886"/>
                  <a:gd name="connsiteX3" fmla="*/ 0 w 3027668"/>
                  <a:gd name="connsiteY3" fmla="*/ 726435 h 1362886"/>
                  <a:gd name="connsiteX0" fmla="*/ 3027668 w 3027668"/>
                  <a:gd name="connsiteY0" fmla="*/ 1335410 h 1344475"/>
                  <a:gd name="connsiteX1" fmla="*/ 2481366 w 3027668"/>
                  <a:gd name="connsiteY1" fmla="*/ 1025902 h 1344475"/>
                  <a:gd name="connsiteX2" fmla="*/ 1216963 w 3027668"/>
                  <a:gd name="connsiteY2" fmla="*/ 0 h 1344475"/>
                  <a:gd name="connsiteX3" fmla="*/ 0 w 3027668"/>
                  <a:gd name="connsiteY3" fmla="*/ 708024 h 1344475"/>
                  <a:gd name="connsiteX0" fmla="*/ 3027668 w 3027668"/>
                  <a:gd name="connsiteY0" fmla="*/ 1335410 h 1344475"/>
                  <a:gd name="connsiteX1" fmla="*/ 2481366 w 3027668"/>
                  <a:gd name="connsiteY1" fmla="*/ 1025902 h 1344475"/>
                  <a:gd name="connsiteX2" fmla="*/ 1216963 w 3027668"/>
                  <a:gd name="connsiteY2" fmla="*/ 0 h 1344475"/>
                  <a:gd name="connsiteX3" fmla="*/ 0 w 3027668"/>
                  <a:gd name="connsiteY3" fmla="*/ 708024 h 1344475"/>
                  <a:gd name="connsiteX0" fmla="*/ 3027668 w 3027668"/>
                  <a:gd name="connsiteY0" fmla="*/ 1366095 h 1375160"/>
                  <a:gd name="connsiteX1" fmla="*/ 2481366 w 3027668"/>
                  <a:gd name="connsiteY1" fmla="*/ 1056587 h 1375160"/>
                  <a:gd name="connsiteX2" fmla="*/ 1247647 w 3027668"/>
                  <a:gd name="connsiteY2" fmla="*/ 0 h 1375160"/>
                  <a:gd name="connsiteX3" fmla="*/ 0 w 3027668"/>
                  <a:gd name="connsiteY3" fmla="*/ 738709 h 1375160"/>
                  <a:gd name="connsiteX0" fmla="*/ 3027668 w 3027668"/>
                  <a:gd name="connsiteY0" fmla="*/ 1341548 h 1350613"/>
                  <a:gd name="connsiteX1" fmla="*/ 2481366 w 3027668"/>
                  <a:gd name="connsiteY1" fmla="*/ 1032040 h 1350613"/>
                  <a:gd name="connsiteX2" fmla="*/ 1253784 w 3027668"/>
                  <a:gd name="connsiteY2" fmla="*/ 1 h 1350613"/>
                  <a:gd name="connsiteX3" fmla="*/ 0 w 3027668"/>
                  <a:gd name="connsiteY3" fmla="*/ 714162 h 1350613"/>
                  <a:gd name="connsiteX0" fmla="*/ 3027668 w 3027668"/>
                  <a:gd name="connsiteY0" fmla="*/ 1341548 h 1350613"/>
                  <a:gd name="connsiteX1" fmla="*/ 2481366 w 3027668"/>
                  <a:gd name="connsiteY1" fmla="*/ 1032040 h 1350613"/>
                  <a:gd name="connsiteX2" fmla="*/ 1253784 w 3027668"/>
                  <a:gd name="connsiteY2" fmla="*/ 1 h 1350613"/>
                  <a:gd name="connsiteX3" fmla="*/ 0 w 3027668"/>
                  <a:gd name="connsiteY3" fmla="*/ 714162 h 1350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7668" h="1350613">
                    <a:moveTo>
                      <a:pt x="3027668" y="1341548"/>
                    </a:moveTo>
                    <a:cubicBezTo>
                      <a:pt x="2853298" y="1402927"/>
                      <a:pt x="2569597" y="1136314"/>
                      <a:pt x="2481366" y="1032040"/>
                    </a:cubicBezTo>
                    <a:cubicBezTo>
                      <a:pt x="2185720" y="779811"/>
                      <a:pt x="1590333" y="-763"/>
                      <a:pt x="1253784" y="1"/>
                    </a:cubicBezTo>
                    <a:cubicBezTo>
                      <a:pt x="917235" y="765"/>
                      <a:pt x="216481" y="770689"/>
                      <a:pt x="0" y="714162"/>
                    </a:cubicBezTo>
                  </a:path>
                </a:pathLst>
              </a:cu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B7FE575-81C5-5D41-8754-C5E3ABD66DDF}"/>
                </a:ext>
              </a:extLst>
            </p:cNvPr>
            <p:cNvSpPr/>
            <p:nvPr/>
          </p:nvSpPr>
          <p:spPr>
            <a:xfrm>
              <a:off x="2277117" y="3425460"/>
              <a:ext cx="2420012" cy="1483426"/>
            </a:xfrm>
            <a:custGeom>
              <a:avLst/>
              <a:gdLst>
                <a:gd name="connsiteX0" fmla="*/ 2579570 w 2579570"/>
                <a:gd name="connsiteY0" fmla="*/ 1087655 h 1087655"/>
                <a:gd name="connsiteX1" fmla="*/ 2314876 w 2579570"/>
                <a:gd name="connsiteY1" fmla="*/ 774834 h 1087655"/>
                <a:gd name="connsiteX2" fmla="*/ 1525604 w 2579570"/>
                <a:gd name="connsiteY2" fmla="*/ 28876 h 1087655"/>
                <a:gd name="connsiteX3" fmla="*/ 322446 w 2579570"/>
                <a:gd name="connsiteY3" fmla="*/ 0 h 1087655"/>
                <a:gd name="connsiteX4" fmla="*/ 0 w 2579570"/>
                <a:gd name="connsiteY4" fmla="*/ 250257 h 1087655"/>
                <a:gd name="connsiteX5" fmla="*/ 158817 w 2579570"/>
                <a:gd name="connsiteY5" fmla="*/ 409074 h 1087655"/>
                <a:gd name="connsiteX0" fmla="*/ 2579570 w 2579570"/>
                <a:gd name="connsiteY0" fmla="*/ 1136124 h 1136124"/>
                <a:gd name="connsiteX1" fmla="*/ 2314876 w 2579570"/>
                <a:gd name="connsiteY1" fmla="*/ 823303 h 1136124"/>
                <a:gd name="connsiteX2" fmla="*/ 1525604 w 2579570"/>
                <a:gd name="connsiteY2" fmla="*/ 77345 h 1136124"/>
                <a:gd name="connsiteX3" fmla="*/ 322446 w 2579570"/>
                <a:gd name="connsiteY3" fmla="*/ 48469 h 1136124"/>
                <a:gd name="connsiteX4" fmla="*/ 0 w 2579570"/>
                <a:gd name="connsiteY4" fmla="*/ 298726 h 1136124"/>
                <a:gd name="connsiteX5" fmla="*/ 158817 w 2579570"/>
                <a:gd name="connsiteY5" fmla="*/ 457543 h 1136124"/>
                <a:gd name="connsiteX0" fmla="*/ 2579570 w 2579570"/>
                <a:gd name="connsiteY0" fmla="*/ 1152990 h 1152990"/>
                <a:gd name="connsiteX1" fmla="*/ 2314876 w 2579570"/>
                <a:gd name="connsiteY1" fmla="*/ 840169 h 1152990"/>
                <a:gd name="connsiteX2" fmla="*/ 1525604 w 2579570"/>
                <a:gd name="connsiteY2" fmla="*/ 94211 h 1152990"/>
                <a:gd name="connsiteX3" fmla="*/ 322446 w 2579570"/>
                <a:gd name="connsiteY3" fmla="*/ 65335 h 1152990"/>
                <a:gd name="connsiteX4" fmla="*/ 0 w 2579570"/>
                <a:gd name="connsiteY4" fmla="*/ 315592 h 1152990"/>
                <a:gd name="connsiteX5" fmla="*/ 158817 w 2579570"/>
                <a:gd name="connsiteY5" fmla="*/ 474409 h 1152990"/>
                <a:gd name="connsiteX0" fmla="*/ 2609416 w 2609416"/>
                <a:gd name="connsiteY0" fmla="*/ 1152990 h 1152990"/>
                <a:gd name="connsiteX1" fmla="*/ 2344722 w 2609416"/>
                <a:gd name="connsiteY1" fmla="*/ 840169 h 1152990"/>
                <a:gd name="connsiteX2" fmla="*/ 1555450 w 2609416"/>
                <a:gd name="connsiteY2" fmla="*/ 94211 h 1152990"/>
                <a:gd name="connsiteX3" fmla="*/ 352292 w 2609416"/>
                <a:gd name="connsiteY3" fmla="*/ 65335 h 1152990"/>
                <a:gd name="connsiteX4" fmla="*/ 29846 w 2609416"/>
                <a:gd name="connsiteY4" fmla="*/ 315592 h 1152990"/>
                <a:gd name="connsiteX5" fmla="*/ 188663 w 2609416"/>
                <a:gd name="connsiteY5" fmla="*/ 474409 h 1152990"/>
                <a:gd name="connsiteX0" fmla="*/ 2580324 w 2580324"/>
                <a:gd name="connsiteY0" fmla="*/ 1152990 h 1152990"/>
                <a:gd name="connsiteX1" fmla="*/ 2315630 w 2580324"/>
                <a:gd name="connsiteY1" fmla="*/ 840169 h 1152990"/>
                <a:gd name="connsiteX2" fmla="*/ 1526358 w 2580324"/>
                <a:gd name="connsiteY2" fmla="*/ 94211 h 1152990"/>
                <a:gd name="connsiteX3" fmla="*/ 323200 w 2580324"/>
                <a:gd name="connsiteY3" fmla="*/ 65335 h 1152990"/>
                <a:gd name="connsiteX4" fmla="*/ 754 w 2580324"/>
                <a:gd name="connsiteY4" fmla="*/ 315592 h 1152990"/>
                <a:gd name="connsiteX5" fmla="*/ 159571 w 2580324"/>
                <a:gd name="connsiteY5" fmla="*/ 474409 h 1152990"/>
                <a:gd name="connsiteX0" fmla="*/ 2542152 w 2542152"/>
                <a:gd name="connsiteY0" fmla="*/ 1136935 h 1136935"/>
                <a:gd name="connsiteX1" fmla="*/ 2277458 w 2542152"/>
                <a:gd name="connsiteY1" fmla="*/ 824114 h 1136935"/>
                <a:gd name="connsiteX2" fmla="*/ 1488186 w 2542152"/>
                <a:gd name="connsiteY2" fmla="*/ 78156 h 1136935"/>
                <a:gd name="connsiteX3" fmla="*/ 285028 w 2542152"/>
                <a:gd name="connsiteY3" fmla="*/ 49280 h 1136935"/>
                <a:gd name="connsiteX4" fmla="*/ 1083 w 2542152"/>
                <a:gd name="connsiteY4" fmla="*/ 313975 h 1136935"/>
                <a:gd name="connsiteX5" fmla="*/ 121399 w 2542152"/>
                <a:gd name="connsiteY5" fmla="*/ 458354 h 1136935"/>
                <a:gd name="connsiteX0" fmla="*/ 2542152 w 2542152"/>
                <a:gd name="connsiteY0" fmla="*/ 1136935 h 1136935"/>
                <a:gd name="connsiteX1" fmla="*/ 2277458 w 2542152"/>
                <a:gd name="connsiteY1" fmla="*/ 824114 h 1136935"/>
                <a:gd name="connsiteX2" fmla="*/ 1488186 w 2542152"/>
                <a:gd name="connsiteY2" fmla="*/ 78156 h 1136935"/>
                <a:gd name="connsiteX3" fmla="*/ 285028 w 2542152"/>
                <a:gd name="connsiteY3" fmla="*/ 49280 h 1136935"/>
                <a:gd name="connsiteX4" fmla="*/ 1083 w 2542152"/>
                <a:gd name="connsiteY4" fmla="*/ 313975 h 1136935"/>
                <a:gd name="connsiteX5" fmla="*/ 121399 w 2542152"/>
                <a:gd name="connsiteY5" fmla="*/ 458354 h 1136935"/>
                <a:gd name="connsiteX0" fmla="*/ 2542152 w 2542152"/>
                <a:gd name="connsiteY0" fmla="*/ 1136935 h 1136935"/>
                <a:gd name="connsiteX1" fmla="*/ 2277458 w 2542152"/>
                <a:gd name="connsiteY1" fmla="*/ 824114 h 1136935"/>
                <a:gd name="connsiteX2" fmla="*/ 1488186 w 2542152"/>
                <a:gd name="connsiteY2" fmla="*/ 78156 h 1136935"/>
                <a:gd name="connsiteX3" fmla="*/ 285028 w 2542152"/>
                <a:gd name="connsiteY3" fmla="*/ 49280 h 1136935"/>
                <a:gd name="connsiteX4" fmla="*/ 1083 w 2542152"/>
                <a:gd name="connsiteY4" fmla="*/ 313975 h 1136935"/>
                <a:gd name="connsiteX5" fmla="*/ 121399 w 2542152"/>
                <a:gd name="connsiteY5" fmla="*/ 458354 h 1136935"/>
                <a:gd name="connsiteX0" fmla="*/ 2542152 w 2542152"/>
                <a:gd name="connsiteY0" fmla="*/ 1136935 h 1136935"/>
                <a:gd name="connsiteX1" fmla="*/ 2277458 w 2542152"/>
                <a:gd name="connsiteY1" fmla="*/ 824114 h 1136935"/>
                <a:gd name="connsiteX2" fmla="*/ 1488186 w 2542152"/>
                <a:gd name="connsiteY2" fmla="*/ 78156 h 1136935"/>
                <a:gd name="connsiteX3" fmla="*/ 285028 w 2542152"/>
                <a:gd name="connsiteY3" fmla="*/ 49280 h 1136935"/>
                <a:gd name="connsiteX4" fmla="*/ 1083 w 2542152"/>
                <a:gd name="connsiteY4" fmla="*/ 313975 h 1136935"/>
                <a:gd name="connsiteX5" fmla="*/ 121399 w 2542152"/>
                <a:gd name="connsiteY5" fmla="*/ 458354 h 1136935"/>
                <a:gd name="connsiteX0" fmla="*/ 2542152 w 2542152"/>
                <a:gd name="connsiteY0" fmla="*/ 1136935 h 1136935"/>
                <a:gd name="connsiteX1" fmla="*/ 2277458 w 2542152"/>
                <a:gd name="connsiteY1" fmla="*/ 824114 h 1136935"/>
                <a:gd name="connsiteX2" fmla="*/ 1488186 w 2542152"/>
                <a:gd name="connsiteY2" fmla="*/ 78156 h 1136935"/>
                <a:gd name="connsiteX3" fmla="*/ 285028 w 2542152"/>
                <a:gd name="connsiteY3" fmla="*/ 49280 h 1136935"/>
                <a:gd name="connsiteX4" fmla="*/ 1083 w 2542152"/>
                <a:gd name="connsiteY4" fmla="*/ 313975 h 1136935"/>
                <a:gd name="connsiteX5" fmla="*/ 121399 w 2542152"/>
                <a:gd name="connsiteY5" fmla="*/ 458354 h 1136935"/>
                <a:gd name="connsiteX0" fmla="*/ 2542152 w 2542152"/>
                <a:gd name="connsiteY0" fmla="*/ 1123846 h 1123846"/>
                <a:gd name="connsiteX1" fmla="*/ 2277458 w 2542152"/>
                <a:gd name="connsiteY1" fmla="*/ 811025 h 1123846"/>
                <a:gd name="connsiteX2" fmla="*/ 1488186 w 2542152"/>
                <a:gd name="connsiteY2" fmla="*/ 65067 h 1123846"/>
                <a:gd name="connsiteX3" fmla="*/ 309091 w 2542152"/>
                <a:gd name="connsiteY3" fmla="*/ 65067 h 1123846"/>
                <a:gd name="connsiteX4" fmla="*/ 1083 w 2542152"/>
                <a:gd name="connsiteY4" fmla="*/ 300886 h 1123846"/>
                <a:gd name="connsiteX5" fmla="*/ 121399 w 2542152"/>
                <a:gd name="connsiteY5" fmla="*/ 445265 h 1123846"/>
                <a:gd name="connsiteX0" fmla="*/ 2542152 w 2542152"/>
                <a:gd name="connsiteY0" fmla="*/ 1128000 h 1128000"/>
                <a:gd name="connsiteX1" fmla="*/ 2277458 w 2542152"/>
                <a:gd name="connsiteY1" fmla="*/ 815179 h 1128000"/>
                <a:gd name="connsiteX2" fmla="*/ 1488186 w 2542152"/>
                <a:gd name="connsiteY2" fmla="*/ 69221 h 1128000"/>
                <a:gd name="connsiteX3" fmla="*/ 309091 w 2542152"/>
                <a:gd name="connsiteY3" fmla="*/ 69221 h 1128000"/>
                <a:gd name="connsiteX4" fmla="*/ 1083 w 2542152"/>
                <a:gd name="connsiteY4" fmla="*/ 305040 h 1128000"/>
                <a:gd name="connsiteX5" fmla="*/ 121399 w 2542152"/>
                <a:gd name="connsiteY5" fmla="*/ 449419 h 1128000"/>
                <a:gd name="connsiteX0" fmla="*/ 2542152 w 2542152"/>
                <a:gd name="connsiteY0" fmla="*/ 1128000 h 1128000"/>
                <a:gd name="connsiteX1" fmla="*/ 2277458 w 2542152"/>
                <a:gd name="connsiteY1" fmla="*/ 815179 h 1128000"/>
                <a:gd name="connsiteX2" fmla="*/ 1488186 w 2542152"/>
                <a:gd name="connsiteY2" fmla="*/ 69221 h 1128000"/>
                <a:gd name="connsiteX3" fmla="*/ 309091 w 2542152"/>
                <a:gd name="connsiteY3" fmla="*/ 69221 h 1128000"/>
                <a:gd name="connsiteX4" fmla="*/ 1083 w 2542152"/>
                <a:gd name="connsiteY4" fmla="*/ 305040 h 1128000"/>
                <a:gd name="connsiteX5" fmla="*/ 121399 w 2542152"/>
                <a:gd name="connsiteY5" fmla="*/ 449419 h 1128000"/>
                <a:gd name="connsiteX0" fmla="*/ 2542152 w 2542152"/>
                <a:gd name="connsiteY0" fmla="*/ 1120089 h 1120089"/>
                <a:gd name="connsiteX1" fmla="*/ 2277458 w 2542152"/>
                <a:gd name="connsiteY1" fmla="*/ 807268 h 1120089"/>
                <a:gd name="connsiteX2" fmla="*/ 1488186 w 2542152"/>
                <a:gd name="connsiteY2" fmla="*/ 61310 h 1120089"/>
                <a:gd name="connsiteX3" fmla="*/ 328342 w 2542152"/>
                <a:gd name="connsiteY3" fmla="*/ 80560 h 1120089"/>
                <a:gd name="connsiteX4" fmla="*/ 1083 w 2542152"/>
                <a:gd name="connsiteY4" fmla="*/ 297129 h 1120089"/>
                <a:gd name="connsiteX5" fmla="*/ 121399 w 2542152"/>
                <a:gd name="connsiteY5" fmla="*/ 441508 h 1120089"/>
                <a:gd name="connsiteX0" fmla="*/ 2542152 w 2542152"/>
                <a:gd name="connsiteY0" fmla="*/ 1121356 h 1121356"/>
                <a:gd name="connsiteX1" fmla="*/ 2277458 w 2542152"/>
                <a:gd name="connsiteY1" fmla="*/ 808535 h 1121356"/>
                <a:gd name="connsiteX2" fmla="*/ 1488186 w 2542152"/>
                <a:gd name="connsiteY2" fmla="*/ 62577 h 1121356"/>
                <a:gd name="connsiteX3" fmla="*/ 328342 w 2542152"/>
                <a:gd name="connsiteY3" fmla="*/ 81827 h 1121356"/>
                <a:gd name="connsiteX4" fmla="*/ 1083 w 2542152"/>
                <a:gd name="connsiteY4" fmla="*/ 298396 h 1121356"/>
                <a:gd name="connsiteX5" fmla="*/ 121399 w 2542152"/>
                <a:gd name="connsiteY5" fmla="*/ 442775 h 1121356"/>
                <a:gd name="connsiteX0" fmla="*/ 2542152 w 2542152"/>
                <a:gd name="connsiteY0" fmla="*/ 1121356 h 1121356"/>
                <a:gd name="connsiteX1" fmla="*/ 2277458 w 2542152"/>
                <a:gd name="connsiteY1" fmla="*/ 808535 h 1121356"/>
                <a:gd name="connsiteX2" fmla="*/ 1488186 w 2542152"/>
                <a:gd name="connsiteY2" fmla="*/ 62577 h 1121356"/>
                <a:gd name="connsiteX3" fmla="*/ 328342 w 2542152"/>
                <a:gd name="connsiteY3" fmla="*/ 81827 h 1121356"/>
                <a:gd name="connsiteX4" fmla="*/ 1083 w 2542152"/>
                <a:gd name="connsiteY4" fmla="*/ 298396 h 1121356"/>
                <a:gd name="connsiteX5" fmla="*/ 121399 w 2542152"/>
                <a:gd name="connsiteY5" fmla="*/ 442775 h 1121356"/>
                <a:gd name="connsiteX0" fmla="*/ 2542152 w 2542152"/>
                <a:gd name="connsiteY0" fmla="*/ 1121356 h 1121356"/>
                <a:gd name="connsiteX1" fmla="*/ 2277458 w 2542152"/>
                <a:gd name="connsiteY1" fmla="*/ 808535 h 1121356"/>
                <a:gd name="connsiteX2" fmla="*/ 1488186 w 2542152"/>
                <a:gd name="connsiteY2" fmla="*/ 62577 h 1121356"/>
                <a:gd name="connsiteX3" fmla="*/ 328342 w 2542152"/>
                <a:gd name="connsiteY3" fmla="*/ 81827 h 1121356"/>
                <a:gd name="connsiteX4" fmla="*/ 1083 w 2542152"/>
                <a:gd name="connsiteY4" fmla="*/ 298396 h 1121356"/>
                <a:gd name="connsiteX5" fmla="*/ 121399 w 2542152"/>
                <a:gd name="connsiteY5" fmla="*/ 442775 h 1121356"/>
                <a:gd name="connsiteX0" fmla="*/ 2542152 w 2542152"/>
                <a:gd name="connsiteY0" fmla="*/ 1090184 h 1090184"/>
                <a:gd name="connsiteX1" fmla="*/ 2277458 w 2542152"/>
                <a:gd name="connsiteY1" fmla="*/ 777363 h 1090184"/>
                <a:gd name="connsiteX2" fmla="*/ 1488186 w 2542152"/>
                <a:gd name="connsiteY2" fmla="*/ 31405 h 1090184"/>
                <a:gd name="connsiteX3" fmla="*/ 328342 w 2542152"/>
                <a:gd name="connsiteY3" fmla="*/ 50655 h 1090184"/>
                <a:gd name="connsiteX4" fmla="*/ 1083 w 2542152"/>
                <a:gd name="connsiteY4" fmla="*/ 267224 h 1090184"/>
                <a:gd name="connsiteX5" fmla="*/ 121399 w 2542152"/>
                <a:gd name="connsiteY5" fmla="*/ 411603 h 1090184"/>
                <a:gd name="connsiteX0" fmla="*/ 2542152 w 2542152"/>
                <a:gd name="connsiteY0" fmla="*/ 1090184 h 1090184"/>
                <a:gd name="connsiteX1" fmla="*/ 2277458 w 2542152"/>
                <a:gd name="connsiteY1" fmla="*/ 777363 h 1090184"/>
                <a:gd name="connsiteX2" fmla="*/ 1488186 w 2542152"/>
                <a:gd name="connsiteY2" fmla="*/ 31405 h 1090184"/>
                <a:gd name="connsiteX3" fmla="*/ 328342 w 2542152"/>
                <a:gd name="connsiteY3" fmla="*/ 50655 h 1090184"/>
                <a:gd name="connsiteX4" fmla="*/ 1083 w 2542152"/>
                <a:gd name="connsiteY4" fmla="*/ 267224 h 1090184"/>
                <a:gd name="connsiteX5" fmla="*/ 121399 w 2542152"/>
                <a:gd name="connsiteY5" fmla="*/ 411603 h 1090184"/>
                <a:gd name="connsiteX0" fmla="*/ 2542152 w 2542152"/>
                <a:gd name="connsiteY0" fmla="*/ 1096253 h 1096253"/>
                <a:gd name="connsiteX1" fmla="*/ 2277458 w 2542152"/>
                <a:gd name="connsiteY1" fmla="*/ 783432 h 1096253"/>
                <a:gd name="connsiteX2" fmla="*/ 1353432 w 2542152"/>
                <a:gd name="connsiteY2" fmla="*/ 27849 h 1096253"/>
                <a:gd name="connsiteX3" fmla="*/ 328342 w 2542152"/>
                <a:gd name="connsiteY3" fmla="*/ 56724 h 1096253"/>
                <a:gd name="connsiteX4" fmla="*/ 1083 w 2542152"/>
                <a:gd name="connsiteY4" fmla="*/ 273293 h 1096253"/>
                <a:gd name="connsiteX5" fmla="*/ 121399 w 2542152"/>
                <a:gd name="connsiteY5" fmla="*/ 417672 h 1096253"/>
                <a:gd name="connsiteX0" fmla="*/ 2542152 w 2542152"/>
                <a:gd name="connsiteY0" fmla="*/ 1110529 h 1110529"/>
                <a:gd name="connsiteX1" fmla="*/ 2277458 w 2542152"/>
                <a:gd name="connsiteY1" fmla="*/ 797708 h 1110529"/>
                <a:gd name="connsiteX2" fmla="*/ 1353432 w 2542152"/>
                <a:gd name="connsiteY2" fmla="*/ 42125 h 1110529"/>
                <a:gd name="connsiteX3" fmla="*/ 328342 w 2542152"/>
                <a:gd name="connsiteY3" fmla="*/ 71000 h 1110529"/>
                <a:gd name="connsiteX4" fmla="*/ 1083 w 2542152"/>
                <a:gd name="connsiteY4" fmla="*/ 287569 h 1110529"/>
                <a:gd name="connsiteX5" fmla="*/ 121399 w 2542152"/>
                <a:gd name="connsiteY5" fmla="*/ 431948 h 1110529"/>
                <a:gd name="connsiteX0" fmla="*/ 2542152 w 2542152"/>
                <a:gd name="connsiteY0" fmla="*/ 1144442 h 1144442"/>
                <a:gd name="connsiteX1" fmla="*/ 2277458 w 2542152"/>
                <a:gd name="connsiteY1" fmla="*/ 831621 h 1144442"/>
                <a:gd name="connsiteX2" fmla="*/ 1353432 w 2542152"/>
                <a:gd name="connsiteY2" fmla="*/ 76038 h 1144442"/>
                <a:gd name="connsiteX3" fmla="*/ 309091 w 2542152"/>
                <a:gd name="connsiteY3" fmla="*/ 95288 h 1144442"/>
                <a:gd name="connsiteX4" fmla="*/ 1083 w 2542152"/>
                <a:gd name="connsiteY4" fmla="*/ 321482 h 1144442"/>
                <a:gd name="connsiteX5" fmla="*/ 121399 w 2542152"/>
                <a:gd name="connsiteY5" fmla="*/ 465861 h 1144442"/>
                <a:gd name="connsiteX0" fmla="*/ 2541959 w 2541959"/>
                <a:gd name="connsiteY0" fmla="*/ 1144442 h 1144442"/>
                <a:gd name="connsiteX1" fmla="*/ 2277265 w 2541959"/>
                <a:gd name="connsiteY1" fmla="*/ 831621 h 1144442"/>
                <a:gd name="connsiteX2" fmla="*/ 1353239 w 2541959"/>
                <a:gd name="connsiteY2" fmla="*/ 76038 h 1144442"/>
                <a:gd name="connsiteX3" fmla="*/ 308898 w 2541959"/>
                <a:gd name="connsiteY3" fmla="*/ 95288 h 1144442"/>
                <a:gd name="connsiteX4" fmla="*/ 890 w 2541959"/>
                <a:gd name="connsiteY4" fmla="*/ 321482 h 1144442"/>
                <a:gd name="connsiteX5" fmla="*/ 140456 w 2541959"/>
                <a:gd name="connsiteY5" fmla="*/ 470674 h 1144442"/>
                <a:gd name="connsiteX0" fmla="*/ 2541959 w 2541959"/>
                <a:gd name="connsiteY0" fmla="*/ 1144442 h 1144442"/>
                <a:gd name="connsiteX1" fmla="*/ 2277265 w 2541959"/>
                <a:gd name="connsiteY1" fmla="*/ 831621 h 1144442"/>
                <a:gd name="connsiteX2" fmla="*/ 1353239 w 2541959"/>
                <a:gd name="connsiteY2" fmla="*/ 76038 h 1144442"/>
                <a:gd name="connsiteX3" fmla="*/ 308898 w 2541959"/>
                <a:gd name="connsiteY3" fmla="*/ 95288 h 1144442"/>
                <a:gd name="connsiteX4" fmla="*/ 890 w 2541959"/>
                <a:gd name="connsiteY4" fmla="*/ 321482 h 1144442"/>
                <a:gd name="connsiteX5" fmla="*/ 140456 w 2541959"/>
                <a:gd name="connsiteY5" fmla="*/ 470674 h 1144442"/>
                <a:gd name="connsiteX0" fmla="*/ 2549067 w 2549067"/>
                <a:gd name="connsiteY0" fmla="*/ 1144442 h 1144442"/>
                <a:gd name="connsiteX1" fmla="*/ 2284373 w 2549067"/>
                <a:gd name="connsiteY1" fmla="*/ 831621 h 1144442"/>
                <a:gd name="connsiteX2" fmla="*/ 1360347 w 2549067"/>
                <a:gd name="connsiteY2" fmla="*/ 76038 h 1144442"/>
                <a:gd name="connsiteX3" fmla="*/ 316006 w 2549067"/>
                <a:gd name="connsiteY3" fmla="*/ 95288 h 1144442"/>
                <a:gd name="connsiteX4" fmla="*/ 7998 w 2549067"/>
                <a:gd name="connsiteY4" fmla="*/ 321482 h 1144442"/>
                <a:gd name="connsiteX5" fmla="*/ 147564 w 2549067"/>
                <a:gd name="connsiteY5" fmla="*/ 470674 h 1144442"/>
                <a:gd name="connsiteX0" fmla="*/ 2530309 w 2530309"/>
                <a:gd name="connsiteY0" fmla="*/ 1126668 h 1126668"/>
                <a:gd name="connsiteX1" fmla="*/ 2265615 w 2530309"/>
                <a:gd name="connsiteY1" fmla="*/ 813847 h 1126668"/>
                <a:gd name="connsiteX2" fmla="*/ 1341589 w 2530309"/>
                <a:gd name="connsiteY2" fmla="*/ 58264 h 1126668"/>
                <a:gd name="connsiteX3" fmla="*/ 297248 w 2530309"/>
                <a:gd name="connsiteY3" fmla="*/ 77514 h 1126668"/>
                <a:gd name="connsiteX4" fmla="*/ 9118 w 2530309"/>
                <a:gd name="connsiteY4" fmla="*/ 290455 h 1126668"/>
                <a:gd name="connsiteX5" fmla="*/ 128806 w 2530309"/>
                <a:gd name="connsiteY5" fmla="*/ 452900 h 1126668"/>
                <a:gd name="connsiteX0" fmla="*/ 2536092 w 2536092"/>
                <a:gd name="connsiteY0" fmla="*/ 1126668 h 1126668"/>
                <a:gd name="connsiteX1" fmla="*/ 2271398 w 2536092"/>
                <a:gd name="connsiteY1" fmla="*/ 813847 h 1126668"/>
                <a:gd name="connsiteX2" fmla="*/ 1347372 w 2536092"/>
                <a:gd name="connsiteY2" fmla="*/ 58264 h 1126668"/>
                <a:gd name="connsiteX3" fmla="*/ 303031 w 2536092"/>
                <a:gd name="connsiteY3" fmla="*/ 77514 h 1126668"/>
                <a:gd name="connsiteX4" fmla="*/ 14901 w 2536092"/>
                <a:gd name="connsiteY4" fmla="*/ 290455 h 1126668"/>
                <a:gd name="connsiteX5" fmla="*/ 134589 w 2536092"/>
                <a:gd name="connsiteY5" fmla="*/ 452900 h 1126668"/>
                <a:gd name="connsiteX0" fmla="*/ 2529676 w 2529676"/>
                <a:gd name="connsiteY0" fmla="*/ 1119023 h 1119023"/>
                <a:gd name="connsiteX1" fmla="*/ 2264982 w 2529676"/>
                <a:gd name="connsiteY1" fmla="*/ 806202 h 1119023"/>
                <a:gd name="connsiteX2" fmla="*/ 1340956 w 2529676"/>
                <a:gd name="connsiteY2" fmla="*/ 50619 h 1119023"/>
                <a:gd name="connsiteX3" fmla="*/ 362875 w 2529676"/>
                <a:gd name="connsiteY3" fmla="*/ 93060 h 1119023"/>
                <a:gd name="connsiteX4" fmla="*/ 8485 w 2529676"/>
                <a:gd name="connsiteY4" fmla="*/ 282810 h 1119023"/>
                <a:gd name="connsiteX5" fmla="*/ 128173 w 2529676"/>
                <a:gd name="connsiteY5" fmla="*/ 445255 h 1119023"/>
                <a:gd name="connsiteX0" fmla="*/ 2529676 w 2529676"/>
                <a:gd name="connsiteY0" fmla="*/ 1126335 h 1126335"/>
                <a:gd name="connsiteX1" fmla="*/ 2264982 w 2529676"/>
                <a:gd name="connsiteY1" fmla="*/ 813514 h 1126335"/>
                <a:gd name="connsiteX2" fmla="*/ 1340956 w 2529676"/>
                <a:gd name="connsiteY2" fmla="*/ 57931 h 1126335"/>
                <a:gd name="connsiteX3" fmla="*/ 362875 w 2529676"/>
                <a:gd name="connsiteY3" fmla="*/ 100372 h 1126335"/>
                <a:gd name="connsiteX4" fmla="*/ 8485 w 2529676"/>
                <a:gd name="connsiteY4" fmla="*/ 290122 h 1126335"/>
                <a:gd name="connsiteX5" fmla="*/ 128173 w 2529676"/>
                <a:gd name="connsiteY5" fmla="*/ 452567 h 1126335"/>
                <a:gd name="connsiteX0" fmla="*/ 2529676 w 2529676"/>
                <a:gd name="connsiteY0" fmla="*/ 1126335 h 1126335"/>
                <a:gd name="connsiteX1" fmla="*/ 2264982 w 2529676"/>
                <a:gd name="connsiteY1" fmla="*/ 813514 h 1126335"/>
                <a:gd name="connsiteX2" fmla="*/ 1340956 w 2529676"/>
                <a:gd name="connsiteY2" fmla="*/ 57931 h 1126335"/>
                <a:gd name="connsiteX3" fmla="*/ 362875 w 2529676"/>
                <a:gd name="connsiteY3" fmla="*/ 100372 h 1126335"/>
                <a:gd name="connsiteX4" fmla="*/ 8485 w 2529676"/>
                <a:gd name="connsiteY4" fmla="*/ 290122 h 1126335"/>
                <a:gd name="connsiteX5" fmla="*/ 128173 w 2529676"/>
                <a:gd name="connsiteY5" fmla="*/ 452567 h 1126335"/>
                <a:gd name="connsiteX0" fmla="*/ 2529676 w 2529676"/>
                <a:gd name="connsiteY0" fmla="*/ 1126335 h 1126335"/>
                <a:gd name="connsiteX1" fmla="*/ 2264982 w 2529676"/>
                <a:gd name="connsiteY1" fmla="*/ 813514 h 1126335"/>
                <a:gd name="connsiteX2" fmla="*/ 1340956 w 2529676"/>
                <a:gd name="connsiteY2" fmla="*/ 57931 h 1126335"/>
                <a:gd name="connsiteX3" fmla="*/ 362875 w 2529676"/>
                <a:gd name="connsiteY3" fmla="*/ 100372 h 1126335"/>
                <a:gd name="connsiteX4" fmla="*/ 8485 w 2529676"/>
                <a:gd name="connsiteY4" fmla="*/ 290122 h 1126335"/>
                <a:gd name="connsiteX5" fmla="*/ 128173 w 2529676"/>
                <a:gd name="connsiteY5" fmla="*/ 452567 h 1126335"/>
                <a:gd name="connsiteX0" fmla="*/ 2529676 w 2529676"/>
                <a:gd name="connsiteY0" fmla="*/ 1126335 h 1126335"/>
                <a:gd name="connsiteX1" fmla="*/ 2264982 w 2529676"/>
                <a:gd name="connsiteY1" fmla="*/ 813514 h 1126335"/>
                <a:gd name="connsiteX2" fmla="*/ 1340956 w 2529676"/>
                <a:gd name="connsiteY2" fmla="*/ 57931 h 1126335"/>
                <a:gd name="connsiteX3" fmla="*/ 362875 w 2529676"/>
                <a:gd name="connsiteY3" fmla="*/ 100372 h 1126335"/>
                <a:gd name="connsiteX4" fmla="*/ 8485 w 2529676"/>
                <a:gd name="connsiteY4" fmla="*/ 290122 h 1126335"/>
                <a:gd name="connsiteX5" fmla="*/ 128173 w 2529676"/>
                <a:gd name="connsiteY5" fmla="*/ 452567 h 1126335"/>
                <a:gd name="connsiteX0" fmla="*/ 2529676 w 2529676"/>
                <a:gd name="connsiteY0" fmla="*/ 1119728 h 1119728"/>
                <a:gd name="connsiteX1" fmla="*/ 2158965 w 2529676"/>
                <a:gd name="connsiteY1" fmla="*/ 717455 h 1119728"/>
                <a:gd name="connsiteX2" fmla="*/ 1340956 w 2529676"/>
                <a:gd name="connsiteY2" fmla="*/ 51324 h 1119728"/>
                <a:gd name="connsiteX3" fmla="*/ 362875 w 2529676"/>
                <a:gd name="connsiteY3" fmla="*/ 93765 h 1119728"/>
                <a:gd name="connsiteX4" fmla="*/ 8485 w 2529676"/>
                <a:gd name="connsiteY4" fmla="*/ 283515 h 1119728"/>
                <a:gd name="connsiteX5" fmla="*/ 128173 w 2529676"/>
                <a:gd name="connsiteY5" fmla="*/ 445960 h 1119728"/>
                <a:gd name="connsiteX0" fmla="*/ 2529676 w 2529676"/>
                <a:gd name="connsiteY0" fmla="*/ 1119728 h 1119728"/>
                <a:gd name="connsiteX1" fmla="*/ 2158965 w 2529676"/>
                <a:gd name="connsiteY1" fmla="*/ 717455 h 1119728"/>
                <a:gd name="connsiteX2" fmla="*/ 1340956 w 2529676"/>
                <a:gd name="connsiteY2" fmla="*/ 51324 h 1119728"/>
                <a:gd name="connsiteX3" fmla="*/ 362875 w 2529676"/>
                <a:gd name="connsiteY3" fmla="*/ 93765 h 1119728"/>
                <a:gd name="connsiteX4" fmla="*/ 8485 w 2529676"/>
                <a:gd name="connsiteY4" fmla="*/ 283515 h 1119728"/>
                <a:gd name="connsiteX5" fmla="*/ 128173 w 2529676"/>
                <a:gd name="connsiteY5" fmla="*/ 445960 h 1119728"/>
                <a:gd name="connsiteX0" fmla="*/ 2493254 w 2493254"/>
                <a:gd name="connsiteY0" fmla="*/ 1113084 h 1113084"/>
                <a:gd name="connsiteX1" fmla="*/ 2122543 w 2493254"/>
                <a:gd name="connsiteY1" fmla="*/ 710811 h 1113084"/>
                <a:gd name="connsiteX2" fmla="*/ 1304534 w 2493254"/>
                <a:gd name="connsiteY2" fmla="*/ 44680 h 1113084"/>
                <a:gd name="connsiteX3" fmla="*/ 326453 w 2493254"/>
                <a:gd name="connsiteY3" fmla="*/ 87121 h 1113084"/>
                <a:gd name="connsiteX4" fmla="*/ 11819 w 2493254"/>
                <a:gd name="connsiteY4" fmla="*/ 296749 h 1113084"/>
                <a:gd name="connsiteX5" fmla="*/ 91751 w 2493254"/>
                <a:gd name="connsiteY5" fmla="*/ 439316 h 1113084"/>
                <a:gd name="connsiteX0" fmla="*/ 2460413 w 2460413"/>
                <a:gd name="connsiteY0" fmla="*/ 1111881 h 1111881"/>
                <a:gd name="connsiteX1" fmla="*/ 2089702 w 2460413"/>
                <a:gd name="connsiteY1" fmla="*/ 709608 h 1111881"/>
                <a:gd name="connsiteX2" fmla="*/ 1271693 w 2460413"/>
                <a:gd name="connsiteY2" fmla="*/ 43477 h 1111881"/>
                <a:gd name="connsiteX3" fmla="*/ 293612 w 2460413"/>
                <a:gd name="connsiteY3" fmla="*/ 85918 h 1111881"/>
                <a:gd name="connsiteX4" fmla="*/ 18735 w 2460413"/>
                <a:gd name="connsiteY4" fmla="*/ 259102 h 1111881"/>
                <a:gd name="connsiteX5" fmla="*/ 58910 w 2460413"/>
                <a:gd name="connsiteY5" fmla="*/ 438113 h 1111881"/>
                <a:gd name="connsiteX0" fmla="*/ 2453322 w 2453322"/>
                <a:gd name="connsiteY0" fmla="*/ 1112203 h 1112203"/>
                <a:gd name="connsiteX1" fmla="*/ 2082611 w 2453322"/>
                <a:gd name="connsiteY1" fmla="*/ 709930 h 1112203"/>
                <a:gd name="connsiteX2" fmla="*/ 1264602 w 2453322"/>
                <a:gd name="connsiteY2" fmla="*/ 43799 h 1112203"/>
                <a:gd name="connsiteX3" fmla="*/ 286521 w 2453322"/>
                <a:gd name="connsiteY3" fmla="*/ 86240 h 1112203"/>
                <a:gd name="connsiteX4" fmla="*/ 21583 w 2453322"/>
                <a:gd name="connsiteY4" fmla="*/ 269363 h 1112203"/>
                <a:gd name="connsiteX5" fmla="*/ 51819 w 2453322"/>
                <a:gd name="connsiteY5" fmla="*/ 438435 h 1112203"/>
                <a:gd name="connsiteX0" fmla="*/ 2457207 w 2457207"/>
                <a:gd name="connsiteY0" fmla="*/ 1113206 h 1113206"/>
                <a:gd name="connsiteX1" fmla="*/ 2086496 w 2457207"/>
                <a:gd name="connsiteY1" fmla="*/ 710933 h 1113206"/>
                <a:gd name="connsiteX2" fmla="*/ 1268487 w 2457207"/>
                <a:gd name="connsiteY2" fmla="*/ 44802 h 1113206"/>
                <a:gd name="connsiteX3" fmla="*/ 343415 w 2457207"/>
                <a:gd name="connsiteY3" fmla="*/ 83930 h 1113206"/>
                <a:gd name="connsiteX4" fmla="*/ 25468 w 2457207"/>
                <a:gd name="connsiteY4" fmla="*/ 270366 h 1113206"/>
                <a:gd name="connsiteX5" fmla="*/ 55704 w 2457207"/>
                <a:gd name="connsiteY5" fmla="*/ 439438 h 1113206"/>
                <a:gd name="connsiteX0" fmla="*/ 2457207 w 2457207"/>
                <a:gd name="connsiteY0" fmla="*/ 1113883 h 1113883"/>
                <a:gd name="connsiteX1" fmla="*/ 2086496 w 2457207"/>
                <a:gd name="connsiteY1" fmla="*/ 711610 h 1113883"/>
                <a:gd name="connsiteX2" fmla="*/ 1268487 w 2457207"/>
                <a:gd name="connsiteY2" fmla="*/ 45479 h 1113883"/>
                <a:gd name="connsiteX3" fmla="*/ 343415 w 2457207"/>
                <a:gd name="connsiteY3" fmla="*/ 84607 h 1113883"/>
                <a:gd name="connsiteX4" fmla="*/ 25468 w 2457207"/>
                <a:gd name="connsiteY4" fmla="*/ 271043 h 1113883"/>
                <a:gd name="connsiteX5" fmla="*/ 55704 w 2457207"/>
                <a:gd name="connsiteY5" fmla="*/ 440115 h 1113883"/>
                <a:gd name="connsiteX0" fmla="*/ 2457207 w 2457207"/>
                <a:gd name="connsiteY0" fmla="*/ 1117495 h 1117495"/>
                <a:gd name="connsiteX1" fmla="*/ 2086496 w 2457207"/>
                <a:gd name="connsiteY1" fmla="*/ 715222 h 1117495"/>
                <a:gd name="connsiteX2" fmla="*/ 1268487 w 2457207"/>
                <a:gd name="connsiteY2" fmla="*/ 49091 h 1117495"/>
                <a:gd name="connsiteX3" fmla="*/ 343415 w 2457207"/>
                <a:gd name="connsiteY3" fmla="*/ 88219 h 1117495"/>
                <a:gd name="connsiteX4" fmla="*/ 25468 w 2457207"/>
                <a:gd name="connsiteY4" fmla="*/ 274655 h 1117495"/>
                <a:gd name="connsiteX5" fmla="*/ 55704 w 2457207"/>
                <a:gd name="connsiteY5" fmla="*/ 443727 h 1117495"/>
                <a:gd name="connsiteX0" fmla="*/ 2457207 w 2457207"/>
                <a:gd name="connsiteY0" fmla="*/ 1489257 h 1489257"/>
                <a:gd name="connsiteX1" fmla="*/ 2086496 w 2457207"/>
                <a:gd name="connsiteY1" fmla="*/ 1086984 h 1489257"/>
                <a:gd name="connsiteX2" fmla="*/ 943231 w 2457207"/>
                <a:gd name="connsiteY2" fmla="*/ 15817 h 1489257"/>
                <a:gd name="connsiteX3" fmla="*/ 343415 w 2457207"/>
                <a:gd name="connsiteY3" fmla="*/ 459981 h 1489257"/>
                <a:gd name="connsiteX4" fmla="*/ 25468 w 2457207"/>
                <a:gd name="connsiteY4" fmla="*/ 646417 h 1489257"/>
                <a:gd name="connsiteX5" fmla="*/ 55704 w 2457207"/>
                <a:gd name="connsiteY5" fmla="*/ 815489 h 1489257"/>
                <a:gd name="connsiteX0" fmla="*/ 2478921 w 2478921"/>
                <a:gd name="connsiteY0" fmla="*/ 1566884 h 1566884"/>
                <a:gd name="connsiteX1" fmla="*/ 2108210 w 2478921"/>
                <a:gd name="connsiteY1" fmla="*/ 1164611 h 1566884"/>
                <a:gd name="connsiteX2" fmla="*/ 964945 w 2478921"/>
                <a:gd name="connsiteY2" fmla="*/ 93444 h 1566884"/>
                <a:gd name="connsiteX3" fmla="*/ 659701 w 2478921"/>
                <a:gd name="connsiteY3" fmla="*/ 126435 h 1566884"/>
                <a:gd name="connsiteX4" fmla="*/ 47182 w 2478921"/>
                <a:gd name="connsiteY4" fmla="*/ 724044 h 1566884"/>
                <a:gd name="connsiteX5" fmla="*/ 77418 w 2478921"/>
                <a:gd name="connsiteY5" fmla="*/ 893116 h 1566884"/>
                <a:gd name="connsiteX0" fmla="*/ 2478921 w 2478921"/>
                <a:gd name="connsiteY0" fmla="*/ 1547571 h 1547571"/>
                <a:gd name="connsiteX1" fmla="*/ 2108210 w 2478921"/>
                <a:gd name="connsiteY1" fmla="*/ 1145298 h 1547571"/>
                <a:gd name="connsiteX2" fmla="*/ 964945 w 2478921"/>
                <a:gd name="connsiteY2" fmla="*/ 74131 h 1547571"/>
                <a:gd name="connsiteX3" fmla="*/ 659701 w 2478921"/>
                <a:gd name="connsiteY3" fmla="*/ 107122 h 1547571"/>
                <a:gd name="connsiteX4" fmla="*/ 47182 w 2478921"/>
                <a:gd name="connsiteY4" fmla="*/ 704731 h 1547571"/>
                <a:gd name="connsiteX5" fmla="*/ 77418 w 2478921"/>
                <a:gd name="connsiteY5" fmla="*/ 873803 h 1547571"/>
                <a:gd name="connsiteX0" fmla="*/ 2478921 w 2478921"/>
                <a:gd name="connsiteY0" fmla="*/ 1475303 h 1475303"/>
                <a:gd name="connsiteX1" fmla="*/ 2108210 w 2478921"/>
                <a:gd name="connsiteY1" fmla="*/ 1073030 h 1475303"/>
                <a:gd name="connsiteX2" fmla="*/ 964945 w 2478921"/>
                <a:gd name="connsiteY2" fmla="*/ 1863 h 1475303"/>
                <a:gd name="connsiteX3" fmla="*/ 659701 w 2478921"/>
                <a:gd name="connsiteY3" fmla="*/ 34854 h 1475303"/>
                <a:gd name="connsiteX4" fmla="*/ 47182 w 2478921"/>
                <a:gd name="connsiteY4" fmla="*/ 632463 h 1475303"/>
                <a:gd name="connsiteX5" fmla="*/ 77418 w 2478921"/>
                <a:gd name="connsiteY5" fmla="*/ 801535 h 1475303"/>
                <a:gd name="connsiteX0" fmla="*/ 2478921 w 2478921"/>
                <a:gd name="connsiteY0" fmla="*/ 1477630 h 1477630"/>
                <a:gd name="connsiteX1" fmla="*/ 2108210 w 2478921"/>
                <a:gd name="connsiteY1" fmla="*/ 1075357 h 1477630"/>
                <a:gd name="connsiteX2" fmla="*/ 964945 w 2478921"/>
                <a:gd name="connsiteY2" fmla="*/ 4190 h 1477630"/>
                <a:gd name="connsiteX3" fmla="*/ 659701 w 2478921"/>
                <a:gd name="connsiteY3" fmla="*/ 37181 h 1477630"/>
                <a:gd name="connsiteX4" fmla="*/ 47182 w 2478921"/>
                <a:gd name="connsiteY4" fmla="*/ 634790 h 1477630"/>
                <a:gd name="connsiteX5" fmla="*/ 77418 w 2478921"/>
                <a:gd name="connsiteY5" fmla="*/ 803862 h 1477630"/>
                <a:gd name="connsiteX0" fmla="*/ 2478921 w 2478921"/>
                <a:gd name="connsiteY0" fmla="*/ 1440449 h 1440449"/>
                <a:gd name="connsiteX1" fmla="*/ 2108210 w 2478921"/>
                <a:gd name="connsiteY1" fmla="*/ 1038176 h 1440449"/>
                <a:gd name="connsiteX2" fmla="*/ 659701 w 2478921"/>
                <a:gd name="connsiteY2" fmla="*/ 0 h 1440449"/>
                <a:gd name="connsiteX3" fmla="*/ 47182 w 2478921"/>
                <a:gd name="connsiteY3" fmla="*/ 597609 h 1440449"/>
                <a:gd name="connsiteX4" fmla="*/ 77418 w 2478921"/>
                <a:gd name="connsiteY4" fmla="*/ 766681 h 1440449"/>
                <a:gd name="connsiteX0" fmla="*/ 2493438 w 2493438"/>
                <a:gd name="connsiteY0" fmla="*/ 1520229 h 1520229"/>
                <a:gd name="connsiteX1" fmla="*/ 2122727 w 2493438"/>
                <a:gd name="connsiteY1" fmla="*/ 1117956 h 1520229"/>
                <a:gd name="connsiteX2" fmla="*/ 870599 w 2493438"/>
                <a:gd name="connsiteY2" fmla="*/ 0 h 1520229"/>
                <a:gd name="connsiteX3" fmla="*/ 61699 w 2493438"/>
                <a:gd name="connsiteY3" fmla="*/ 677389 h 1520229"/>
                <a:gd name="connsiteX4" fmla="*/ 91935 w 2493438"/>
                <a:gd name="connsiteY4" fmla="*/ 846461 h 1520229"/>
                <a:gd name="connsiteX0" fmla="*/ 2493438 w 2493438"/>
                <a:gd name="connsiteY0" fmla="*/ 1520229 h 1520229"/>
                <a:gd name="connsiteX1" fmla="*/ 2122727 w 2493438"/>
                <a:gd name="connsiteY1" fmla="*/ 1117956 h 1520229"/>
                <a:gd name="connsiteX2" fmla="*/ 870599 w 2493438"/>
                <a:gd name="connsiteY2" fmla="*/ 0 h 1520229"/>
                <a:gd name="connsiteX3" fmla="*/ 61699 w 2493438"/>
                <a:gd name="connsiteY3" fmla="*/ 677389 h 1520229"/>
                <a:gd name="connsiteX4" fmla="*/ 91935 w 2493438"/>
                <a:gd name="connsiteY4" fmla="*/ 846461 h 1520229"/>
                <a:gd name="connsiteX0" fmla="*/ 2494800 w 2494800"/>
                <a:gd name="connsiteY0" fmla="*/ 1495683 h 1495683"/>
                <a:gd name="connsiteX1" fmla="*/ 2124089 w 2494800"/>
                <a:gd name="connsiteY1" fmla="*/ 1093410 h 1495683"/>
                <a:gd name="connsiteX2" fmla="*/ 890372 w 2494800"/>
                <a:gd name="connsiteY2" fmla="*/ 1 h 1495683"/>
                <a:gd name="connsiteX3" fmla="*/ 63061 w 2494800"/>
                <a:gd name="connsiteY3" fmla="*/ 652843 h 1495683"/>
                <a:gd name="connsiteX4" fmla="*/ 93297 w 2494800"/>
                <a:gd name="connsiteY4" fmla="*/ 821915 h 1495683"/>
                <a:gd name="connsiteX0" fmla="*/ 2494800 w 2494800"/>
                <a:gd name="connsiteY0" fmla="*/ 1499917 h 1499917"/>
                <a:gd name="connsiteX1" fmla="*/ 2124089 w 2494800"/>
                <a:gd name="connsiteY1" fmla="*/ 1097644 h 1499917"/>
                <a:gd name="connsiteX2" fmla="*/ 890372 w 2494800"/>
                <a:gd name="connsiteY2" fmla="*/ 4235 h 1499917"/>
                <a:gd name="connsiteX3" fmla="*/ 63061 w 2494800"/>
                <a:gd name="connsiteY3" fmla="*/ 657077 h 1499917"/>
                <a:gd name="connsiteX4" fmla="*/ 93297 w 2494800"/>
                <a:gd name="connsiteY4" fmla="*/ 826149 h 1499917"/>
                <a:gd name="connsiteX0" fmla="*/ 2494800 w 2494800"/>
                <a:gd name="connsiteY0" fmla="*/ 1499917 h 1499917"/>
                <a:gd name="connsiteX1" fmla="*/ 2124089 w 2494800"/>
                <a:gd name="connsiteY1" fmla="*/ 1097644 h 1499917"/>
                <a:gd name="connsiteX2" fmla="*/ 890372 w 2494800"/>
                <a:gd name="connsiteY2" fmla="*/ 4235 h 1499917"/>
                <a:gd name="connsiteX3" fmla="*/ 63061 w 2494800"/>
                <a:gd name="connsiteY3" fmla="*/ 657077 h 1499917"/>
                <a:gd name="connsiteX4" fmla="*/ 93297 w 2494800"/>
                <a:gd name="connsiteY4" fmla="*/ 826149 h 1499917"/>
                <a:gd name="connsiteX0" fmla="*/ 2494800 w 2494800"/>
                <a:gd name="connsiteY0" fmla="*/ 1495724 h 1495724"/>
                <a:gd name="connsiteX1" fmla="*/ 2124089 w 2494800"/>
                <a:gd name="connsiteY1" fmla="*/ 1093451 h 1495724"/>
                <a:gd name="connsiteX2" fmla="*/ 890372 w 2494800"/>
                <a:gd name="connsiteY2" fmla="*/ 42 h 1495724"/>
                <a:gd name="connsiteX3" fmla="*/ 63061 w 2494800"/>
                <a:gd name="connsiteY3" fmla="*/ 652884 h 1495724"/>
                <a:gd name="connsiteX4" fmla="*/ 93297 w 2494800"/>
                <a:gd name="connsiteY4" fmla="*/ 821956 h 1495724"/>
                <a:gd name="connsiteX0" fmla="*/ 2494800 w 2494800"/>
                <a:gd name="connsiteY0" fmla="*/ 1495724 h 1495724"/>
                <a:gd name="connsiteX1" fmla="*/ 2124089 w 2494800"/>
                <a:gd name="connsiteY1" fmla="*/ 1093451 h 1495724"/>
                <a:gd name="connsiteX2" fmla="*/ 890372 w 2494800"/>
                <a:gd name="connsiteY2" fmla="*/ 42 h 1495724"/>
                <a:gd name="connsiteX3" fmla="*/ 63061 w 2494800"/>
                <a:gd name="connsiteY3" fmla="*/ 652884 h 1495724"/>
                <a:gd name="connsiteX4" fmla="*/ 93297 w 2494800"/>
                <a:gd name="connsiteY4" fmla="*/ 821956 h 1495724"/>
                <a:gd name="connsiteX0" fmla="*/ 2494800 w 2494800"/>
                <a:gd name="connsiteY0" fmla="*/ 1532542 h 1532542"/>
                <a:gd name="connsiteX1" fmla="*/ 2124089 w 2494800"/>
                <a:gd name="connsiteY1" fmla="*/ 1130269 h 1532542"/>
                <a:gd name="connsiteX2" fmla="*/ 890372 w 2494800"/>
                <a:gd name="connsiteY2" fmla="*/ 38 h 1532542"/>
                <a:gd name="connsiteX3" fmla="*/ 63061 w 2494800"/>
                <a:gd name="connsiteY3" fmla="*/ 689702 h 1532542"/>
                <a:gd name="connsiteX4" fmla="*/ 93297 w 2494800"/>
                <a:gd name="connsiteY4" fmla="*/ 858774 h 1532542"/>
                <a:gd name="connsiteX0" fmla="*/ 2493439 w 2493439"/>
                <a:gd name="connsiteY0" fmla="*/ 1483451 h 1483451"/>
                <a:gd name="connsiteX1" fmla="*/ 2122728 w 2493439"/>
                <a:gd name="connsiteY1" fmla="*/ 1081178 h 1483451"/>
                <a:gd name="connsiteX2" fmla="*/ 870600 w 2493439"/>
                <a:gd name="connsiteY2" fmla="*/ 42 h 1483451"/>
                <a:gd name="connsiteX3" fmla="*/ 61700 w 2493439"/>
                <a:gd name="connsiteY3" fmla="*/ 640611 h 1483451"/>
                <a:gd name="connsiteX4" fmla="*/ 91936 w 2493439"/>
                <a:gd name="connsiteY4" fmla="*/ 809683 h 1483451"/>
                <a:gd name="connsiteX0" fmla="*/ 2420012 w 2420012"/>
                <a:gd name="connsiteY0" fmla="*/ 1497889 h 1497889"/>
                <a:gd name="connsiteX1" fmla="*/ 2049301 w 2420012"/>
                <a:gd name="connsiteY1" fmla="*/ 1095616 h 1497889"/>
                <a:gd name="connsiteX2" fmla="*/ 797173 w 2420012"/>
                <a:gd name="connsiteY2" fmla="*/ 14480 h 1497889"/>
                <a:gd name="connsiteX3" fmla="*/ 160106 w 2420012"/>
                <a:gd name="connsiteY3" fmla="*/ 495490 h 1497889"/>
                <a:gd name="connsiteX4" fmla="*/ 18509 w 2420012"/>
                <a:gd name="connsiteY4" fmla="*/ 824121 h 1497889"/>
                <a:gd name="connsiteX0" fmla="*/ 2420012 w 2420012"/>
                <a:gd name="connsiteY0" fmla="*/ 1483505 h 1483505"/>
                <a:gd name="connsiteX1" fmla="*/ 2049301 w 2420012"/>
                <a:gd name="connsiteY1" fmla="*/ 1081232 h 1483505"/>
                <a:gd name="connsiteX2" fmla="*/ 797173 w 2420012"/>
                <a:gd name="connsiteY2" fmla="*/ 96 h 1483505"/>
                <a:gd name="connsiteX3" fmla="*/ 160106 w 2420012"/>
                <a:gd name="connsiteY3" fmla="*/ 481106 h 1483505"/>
                <a:gd name="connsiteX4" fmla="*/ 18509 w 2420012"/>
                <a:gd name="connsiteY4" fmla="*/ 809737 h 1483505"/>
                <a:gd name="connsiteX0" fmla="*/ 2420012 w 2420012"/>
                <a:gd name="connsiteY0" fmla="*/ 1483505 h 1483505"/>
                <a:gd name="connsiteX1" fmla="*/ 2049301 w 2420012"/>
                <a:gd name="connsiteY1" fmla="*/ 1081232 h 1483505"/>
                <a:gd name="connsiteX2" fmla="*/ 797173 w 2420012"/>
                <a:gd name="connsiteY2" fmla="*/ 96 h 1483505"/>
                <a:gd name="connsiteX3" fmla="*/ 160106 w 2420012"/>
                <a:gd name="connsiteY3" fmla="*/ 481106 h 1483505"/>
                <a:gd name="connsiteX4" fmla="*/ 18509 w 2420012"/>
                <a:gd name="connsiteY4" fmla="*/ 809737 h 1483505"/>
                <a:gd name="connsiteX0" fmla="*/ 2420012 w 2420012"/>
                <a:gd name="connsiteY0" fmla="*/ 1483426 h 1483426"/>
                <a:gd name="connsiteX1" fmla="*/ 2049301 w 2420012"/>
                <a:gd name="connsiteY1" fmla="*/ 1081153 h 1483426"/>
                <a:gd name="connsiteX2" fmla="*/ 797173 w 2420012"/>
                <a:gd name="connsiteY2" fmla="*/ 17 h 1483426"/>
                <a:gd name="connsiteX3" fmla="*/ 160106 w 2420012"/>
                <a:gd name="connsiteY3" fmla="*/ 481027 h 1483426"/>
                <a:gd name="connsiteX4" fmla="*/ 18509 w 2420012"/>
                <a:gd name="connsiteY4" fmla="*/ 809658 h 148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0012" h="1483426">
                  <a:moveTo>
                    <a:pt x="2420012" y="1483426"/>
                  </a:moveTo>
                  <a:cubicBezTo>
                    <a:pt x="2401354" y="1286387"/>
                    <a:pt x="2137532" y="1185427"/>
                    <a:pt x="2049301" y="1081153"/>
                  </a:cubicBezTo>
                  <a:cubicBezTo>
                    <a:pt x="1746098" y="841078"/>
                    <a:pt x="952480" y="-4290"/>
                    <a:pt x="797173" y="17"/>
                  </a:cubicBezTo>
                  <a:cubicBezTo>
                    <a:pt x="641866" y="4324"/>
                    <a:pt x="289883" y="346087"/>
                    <a:pt x="160106" y="481027"/>
                  </a:cubicBezTo>
                  <a:cubicBezTo>
                    <a:pt x="30329" y="615967"/>
                    <a:pt x="-34430" y="756719"/>
                    <a:pt x="18509" y="809658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CF6F100-C0B5-0946-A36E-9908CD4367CD}"/>
              </a:ext>
            </a:extLst>
          </p:cNvPr>
          <p:cNvGrpSpPr/>
          <p:nvPr/>
        </p:nvGrpSpPr>
        <p:grpSpPr>
          <a:xfrm>
            <a:off x="1377841" y="4315992"/>
            <a:ext cx="446640" cy="251686"/>
            <a:chOff x="3668110" y="2448910"/>
            <a:chExt cx="3794234" cy="216513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7F4DC78-83E5-7949-9320-6981F29329D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932A244-1BAB-8644-91E1-593ED071788C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F9EF5FE-1297-5145-B5D0-8D643EB384B7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75748357-F2E0-0347-9E28-8D9DE791AA3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6A2C2A51-814C-4F4B-A106-A4EED8A80FA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33F63A96-A521-F345-9C39-8171CD8028B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BE7D02E0-85A2-4F4F-AF86-7CCE5B17349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75" name="Line 33">
            <a:extLst>
              <a:ext uri="{FF2B5EF4-FFF2-40B4-BE49-F238E27FC236}">
                <a16:creationId xmlns:a16="http://schemas.microsoft.com/office/drawing/2014/main" id="{45B1207E-09F6-844F-9C4A-274E0E8F19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24471" y="3455082"/>
            <a:ext cx="1147604" cy="8591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1" name="Line 22">
            <a:extLst>
              <a:ext uri="{FF2B5EF4-FFF2-40B4-BE49-F238E27FC236}">
                <a16:creationId xmlns:a16="http://schemas.microsoft.com/office/drawing/2014/main" id="{6D4FCC87-F922-9A49-B4ED-F7B0876541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7507" y="4700953"/>
            <a:ext cx="223945" cy="794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8" name="Group 44">
            <a:extLst>
              <a:ext uri="{FF2B5EF4-FFF2-40B4-BE49-F238E27FC236}">
                <a16:creationId xmlns:a16="http://schemas.microsoft.com/office/drawing/2014/main" id="{49176FEA-2A3D-4C46-88A0-E5272CC899B4}"/>
              </a:ext>
            </a:extLst>
          </p:cNvPr>
          <p:cNvGrpSpPr>
            <a:grpSpLocks/>
          </p:cNvGrpSpPr>
          <p:nvPr/>
        </p:nvGrpSpPr>
        <p:grpSpPr bwMode="auto">
          <a:xfrm>
            <a:off x="1996999" y="4952734"/>
            <a:ext cx="388834" cy="356970"/>
            <a:chOff x="-44" y="1473"/>
            <a:chExt cx="981" cy="1105"/>
          </a:xfrm>
        </p:grpSpPr>
        <p:pic>
          <p:nvPicPr>
            <p:cNvPr id="311" name="Picture 45" descr="desktop_computer_stylized_medium">
              <a:extLst>
                <a:ext uri="{FF2B5EF4-FFF2-40B4-BE49-F238E27FC236}">
                  <a16:creationId xmlns:a16="http://schemas.microsoft.com/office/drawing/2014/main" id="{6744CEA1-5DC8-3C49-9E35-3544B3A04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2" name="Freeform 46">
              <a:extLst>
                <a:ext uri="{FF2B5EF4-FFF2-40B4-BE49-F238E27FC236}">
                  <a16:creationId xmlns:a16="http://schemas.microsoft.com/office/drawing/2014/main" id="{4CC4AF2A-4A60-7E4E-B654-71C95B11A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2868B3F-DEB3-DF6E-5D6E-DF651B6D7329}"/>
              </a:ext>
            </a:extLst>
          </p:cNvPr>
          <p:cNvSpPr txBox="1"/>
          <p:nvPr/>
        </p:nvSpPr>
        <p:spPr>
          <a:xfrm>
            <a:off x="571308" y="1120042"/>
            <a:ext cx="10782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</a:t>
            </a:r>
            <a:r>
              <a:rPr lang="en-US" sz="2800" i="1" dirty="0" err="1">
                <a:solidFill>
                  <a:srgbClr val="0000A8"/>
                </a:solidFill>
                <a:latin typeface="Arial" panose="020B0604020202020204" pitchFamily="34" charset="0"/>
              </a:rPr>
              <a:t>ỏi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điều gì xảy ra khi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mở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rộng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kích thước mạng LAN, người dùng thay đổi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vị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trí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( port )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gắn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vào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mạng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LAN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79F3A5D-4C39-4E46-D885-F38B2CB94036}"/>
              </a:ext>
            </a:extLst>
          </p:cNvPr>
          <p:cNvSpPr txBox="1">
            <a:spLocks noChangeArrowheads="1"/>
          </p:cNvSpPr>
          <p:nvPr/>
        </p:nvSpPr>
        <p:spPr>
          <a:xfrm>
            <a:off x="6110395" y="2021221"/>
            <a:ext cx="5782614" cy="23428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3000" dirty="0">
                <a:solidFill>
                  <a:srgbClr val="0000A8"/>
                </a:solidFill>
              </a:rPr>
              <a:t>M</a:t>
            </a:r>
            <a:r>
              <a:rPr kumimoji="0" lang="vi" sz="3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iền quảng bá duy nhất:</a:t>
            </a:r>
          </a:p>
          <a:p>
            <a:pPr marL="576263" marR="0" lvl="1" indent="-2301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b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Kích</a:t>
            </a:r>
            <a:r>
              <a:rPr kumimoji="0" lang="en-SG" b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thước</a:t>
            </a:r>
            <a:r>
              <a:rPr kumimoji="0" lang="en-SG" b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mở</a:t>
            </a:r>
            <a:r>
              <a:rPr kumimoji="0" lang="en-SG" b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rộng</a:t>
            </a:r>
            <a:r>
              <a:rPr kumimoji="0" lang="vi" b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  <a:r>
              <a:rPr kumimoji="0" lang="vi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tất cả lưu lượng quảng bá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tầng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 (ARP, DHCP, MAC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chưa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biết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) phải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gửi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qua toàn bộ mạng LAN</a:t>
            </a:r>
          </a:p>
          <a:p>
            <a:pPr marL="576263" marR="0" lvl="1" indent="-2301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Vấn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đề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hiệu quả, bảo mật 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quyền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riêng tư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BDED02D-B8C7-ADBF-70E7-C0377055C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7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0023 C 0.00768 0.03611 0.0207 0.07407 0.05599 0.08727 C 0.09127 0.10046 0.18489 0.09815 0.21185 0.07847 C 0.2388 0.05856 0.24271 0.01134 0.21758 -0.0375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19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32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39751EC-3470-E44E-9E47-1DBEC48F367C}"/>
              </a:ext>
            </a:extLst>
          </p:cNvPr>
          <p:cNvGrpSpPr/>
          <p:nvPr/>
        </p:nvGrpSpPr>
        <p:grpSpPr>
          <a:xfrm>
            <a:off x="7739517" y="2613326"/>
            <a:ext cx="1243611" cy="519112"/>
            <a:chOff x="9287864" y="4082048"/>
            <a:chExt cx="1243611" cy="519112"/>
          </a:xfrm>
        </p:grpSpPr>
        <p:sp>
          <p:nvSpPr>
            <p:cNvPr id="556" name="Rectangle 75">
              <a:extLst>
                <a:ext uri="{FF2B5EF4-FFF2-40B4-BE49-F238E27FC236}">
                  <a16:creationId xmlns:a16="http://schemas.microsoft.com/office/drawing/2014/main" id="{86D84E7B-7F94-CF43-97CD-E40F099FC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0181" y="4127584"/>
              <a:ext cx="1188897" cy="471997"/>
            </a:xfrm>
            <a:prstGeom prst="rect">
              <a:avLst/>
            </a:prstGeom>
            <a:solidFill>
              <a:srgbClr val="F5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7" name="Rectangle 2">
              <a:extLst>
                <a:ext uri="{FF2B5EF4-FFF2-40B4-BE49-F238E27FC236}">
                  <a16:creationId xmlns:a16="http://schemas.microsoft.com/office/drawing/2014/main" id="{75001E46-9EFA-6F46-BF58-DE475A333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9866" y="4128085"/>
              <a:ext cx="1181609" cy="46831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8" name="Line 3">
              <a:extLst>
                <a:ext uri="{FF2B5EF4-FFF2-40B4-BE49-F238E27FC236}">
                  <a16:creationId xmlns:a16="http://schemas.microsoft.com/office/drawing/2014/main" id="{58FD3C8D-D13C-DD42-85DC-F3FC758279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51453" y="4342570"/>
              <a:ext cx="1179110" cy="14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9" name="Text Box 6">
              <a:extLst>
                <a:ext uri="{FF2B5EF4-FFF2-40B4-BE49-F238E27FC236}">
                  <a16:creationId xmlns:a16="http://schemas.microsoft.com/office/drawing/2014/main" id="{06310D8E-E39C-8749-8C4D-6762E12A68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87864" y="4107358"/>
              <a:ext cx="24130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562" name="Line 18">
              <a:extLst>
                <a:ext uri="{FF2B5EF4-FFF2-40B4-BE49-F238E27FC236}">
                  <a16:creationId xmlns:a16="http://schemas.microsoft.com/office/drawing/2014/main" id="{674927D0-7AF4-FB45-A199-0AA4F2F4D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30891" y="4132848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3" name="Line 21">
              <a:extLst>
                <a:ext uri="{FF2B5EF4-FFF2-40B4-BE49-F238E27FC236}">
                  <a16:creationId xmlns:a16="http://schemas.microsoft.com/office/drawing/2014/main" id="{ED992B3F-F06B-D64B-B214-C09006060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0378" y="4129673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5" name="Line 23">
              <a:extLst>
                <a:ext uri="{FF2B5EF4-FFF2-40B4-BE49-F238E27FC236}">
                  <a16:creationId xmlns:a16="http://schemas.microsoft.com/office/drawing/2014/main" id="{0E55E53C-5364-9444-98BF-DF258E8EB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11878" y="4137610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8" name="Text Box 26">
              <a:extLst>
                <a:ext uri="{FF2B5EF4-FFF2-40B4-BE49-F238E27FC236}">
                  <a16:creationId xmlns:a16="http://schemas.microsoft.com/office/drawing/2014/main" id="{2BB93CA1-198F-BD45-B13D-35FA7DC8E3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8378" y="4296360"/>
              <a:ext cx="24130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số 8</a:t>
              </a:r>
            </a:p>
          </p:txBody>
        </p:sp>
        <p:sp>
          <p:nvSpPr>
            <p:cNvPr id="572" name="Text Box 30">
              <a:extLst>
                <a:ext uri="{FF2B5EF4-FFF2-40B4-BE49-F238E27FC236}">
                  <a16:creationId xmlns:a16="http://schemas.microsoft.com/office/drawing/2014/main" id="{B28826E1-E494-BE45-847D-47836FFF5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90540" y="4300533"/>
              <a:ext cx="24130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</a:p>
          </p:txBody>
        </p:sp>
        <p:sp>
          <p:nvSpPr>
            <p:cNvPr id="573" name="Text Box 57">
              <a:extLst>
                <a:ext uri="{FF2B5EF4-FFF2-40B4-BE49-F238E27FC236}">
                  <a16:creationId xmlns:a16="http://schemas.microsoft.com/office/drawing/2014/main" id="{0E14A6FA-A1FE-3F46-A4F2-105D9B7A7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3616" y="4082048"/>
              <a:ext cx="24130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7</a:t>
              </a:r>
            </a:p>
          </p:txBody>
        </p:sp>
        <p:sp>
          <p:nvSpPr>
            <p:cNvPr id="584" name="Oval 81">
              <a:extLst>
                <a:ext uri="{FF2B5EF4-FFF2-40B4-BE49-F238E27FC236}">
                  <a16:creationId xmlns:a16="http://schemas.microsoft.com/office/drawing/2014/main" id="{9FE56524-10FB-6042-A1CC-7979BFD9B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5753" y="4442410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85" name="Oval 82">
              <a:extLst>
                <a:ext uri="{FF2B5EF4-FFF2-40B4-BE49-F238E27FC236}">
                  <a16:creationId xmlns:a16="http://schemas.microsoft.com/office/drawing/2014/main" id="{32B7ED54-8A66-9C40-90E0-AB788CBBD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7853" y="4439235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86" name="Oval 83">
              <a:extLst>
                <a:ext uri="{FF2B5EF4-FFF2-40B4-BE49-F238E27FC236}">
                  <a16:creationId xmlns:a16="http://schemas.microsoft.com/office/drawing/2014/main" id="{ACECF9A3-7435-ED4E-A83D-328DB3D23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5228" y="4443998"/>
              <a:ext cx="42863" cy="476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443345-4697-A84D-B271-4440D2A31971}"/>
              </a:ext>
            </a:extLst>
          </p:cNvPr>
          <p:cNvGrpSpPr/>
          <p:nvPr/>
        </p:nvGrpSpPr>
        <p:grpSpPr>
          <a:xfrm>
            <a:off x="8908385" y="2608571"/>
            <a:ext cx="1259780" cy="523875"/>
            <a:chOff x="10932220" y="4822113"/>
            <a:chExt cx="1259780" cy="523875"/>
          </a:xfrm>
        </p:grpSpPr>
        <p:sp>
          <p:nvSpPr>
            <p:cNvPr id="620" name="Rectangle 76">
              <a:extLst>
                <a:ext uri="{FF2B5EF4-FFF2-40B4-BE49-F238E27FC236}">
                  <a16:creationId xmlns:a16="http://schemas.microsoft.com/office/drawing/2014/main" id="{5443F9B0-0F91-A14D-9E8E-E2DFA236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1071" y="4880851"/>
              <a:ext cx="1190929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2" name="Rectangle 2">
              <a:extLst>
                <a:ext uri="{FF2B5EF4-FFF2-40B4-BE49-F238E27FC236}">
                  <a16:creationId xmlns:a16="http://schemas.microsoft.com/office/drawing/2014/main" id="{5E7248A8-6B10-0841-AE53-D0ABC4CED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0391" y="4872913"/>
              <a:ext cx="1181609" cy="46831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3" name="Line 3">
              <a:extLst>
                <a:ext uri="{FF2B5EF4-FFF2-40B4-BE49-F238E27FC236}">
                  <a16:creationId xmlns:a16="http://schemas.microsoft.com/office/drawing/2014/main" id="{DD3A74DB-9E59-9348-8893-A2232C822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9376" y="5090714"/>
              <a:ext cx="1163270" cy="2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6" name="Line 17">
              <a:extLst>
                <a:ext uri="{FF2B5EF4-FFF2-40B4-BE49-F238E27FC236}">
                  <a16:creationId xmlns:a16="http://schemas.microsoft.com/office/drawing/2014/main" id="{651AA383-259C-DC4C-B417-34535BECA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01146" y="4882438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1" name="Line 24">
              <a:extLst>
                <a:ext uri="{FF2B5EF4-FFF2-40B4-BE49-F238E27FC236}">
                  <a16:creationId xmlns:a16="http://schemas.microsoft.com/office/drawing/2014/main" id="{A9A98EAD-050F-EF41-8FA1-A45247966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05871" y="4877676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2" name="Line 25">
              <a:extLst>
                <a:ext uri="{FF2B5EF4-FFF2-40B4-BE49-F238E27FC236}">
                  <a16:creationId xmlns:a16="http://schemas.microsoft.com/office/drawing/2014/main" id="{A2531D0B-9E46-0941-94A0-96006DBAD9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96421" y="4872913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4" name="Text Box 27">
              <a:extLst>
                <a:ext uri="{FF2B5EF4-FFF2-40B4-BE49-F238E27FC236}">
                  <a16:creationId xmlns:a16="http://schemas.microsoft.com/office/drawing/2014/main" id="{7649D600-6D49-3044-A4AB-61B599FF2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7845" y="4840575"/>
              <a:ext cx="24130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635" name="Text Box 28">
              <a:extLst>
                <a:ext uri="{FF2B5EF4-FFF2-40B4-BE49-F238E27FC236}">
                  <a16:creationId xmlns:a16="http://schemas.microsoft.com/office/drawing/2014/main" id="{5BAA2670-D55C-C142-827F-9CE7DB759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3871" y="5045951"/>
              <a:ext cx="29845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16</a:t>
              </a:r>
            </a:p>
          </p:txBody>
        </p:sp>
        <p:sp>
          <p:nvSpPr>
            <p:cNvPr id="636" name="Text Box 29">
              <a:extLst>
                <a:ext uri="{FF2B5EF4-FFF2-40B4-BE49-F238E27FC236}">
                  <a16:creationId xmlns:a16="http://schemas.microsoft.com/office/drawing/2014/main" id="{D7F356E9-BF66-D145-915D-38A53F2F18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32220" y="5049376"/>
              <a:ext cx="29845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10</a:t>
              </a:r>
            </a:p>
          </p:txBody>
        </p:sp>
        <p:sp>
          <p:nvSpPr>
            <p:cNvPr id="639" name="Text Box 74">
              <a:extLst>
                <a:ext uri="{FF2B5EF4-FFF2-40B4-BE49-F238E27FC236}">
                  <a16:creationId xmlns:a16="http://schemas.microsoft.com/office/drawing/2014/main" id="{C33FAB3F-C18D-F04F-AFF6-CD5E1444D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9108" y="4822113"/>
              <a:ext cx="29845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15</a:t>
              </a:r>
            </a:p>
          </p:txBody>
        </p:sp>
        <p:sp>
          <p:nvSpPr>
            <p:cNvPr id="643" name="Oval 84">
              <a:extLst>
                <a:ext uri="{FF2B5EF4-FFF2-40B4-BE49-F238E27FC236}">
                  <a16:creationId xmlns:a16="http://schemas.microsoft.com/office/drawing/2014/main" id="{86949CB4-4A39-0346-AFF6-9F5A2A7D7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7121" y="5185651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4" name="Oval 85">
              <a:extLst>
                <a:ext uri="{FF2B5EF4-FFF2-40B4-BE49-F238E27FC236}">
                  <a16:creationId xmlns:a16="http://schemas.microsoft.com/office/drawing/2014/main" id="{E4D51E21-8C17-E743-8B81-06236413D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4421" y="4971338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5" name="Oval 86">
              <a:extLst>
                <a:ext uri="{FF2B5EF4-FFF2-40B4-BE49-F238E27FC236}">
                  <a16:creationId xmlns:a16="http://schemas.microsoft.com/office/drawing/2014/main" id="{520890CD-F328-1643-8FAD-D429622AE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9133" y="4968163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3600" dirty="0">
                <a:latin typeface="+mj-lt"/>
              </a:rPr>
              <a:t>VLAN </a:t>
            </a:r>
            <a:r>
              <a:rPr lang="en-US" sz="3600" dirty="0" err="1">
                <a:latin typeface="+mj-lt"/>
              </a:rPr>
              <a:t>tạo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theo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cổng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>
                <a:solidFill>
                  <a:srgbClr val="DA2B66"/>
                </a:solidFill>
                <a:latin typeface="+mj-lt"/>
              </a:rPr>
              <a:t>(</a:t>
            </a:r>
            <a:r>
              <a:rPr kumimoji="0" lang="vi" sz="3600" i="0" u="none" strike="noStrike" kern="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latin typeface="+mj-lt"/>
                <a:ea typeface="ＭＳ Ｐゴシック" charset="0"/>
                <a:cs typeface="+mn-cs"/>
              </a:rPr>
              <a:t>port-based VLAN</a:t>
            </a:r>
            <a:r>
              <a:rPr kumimoji="0" lang="en-US" sz="3600" i="0" u="none" strike="noStrike" kern="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latin typeface="+mj-lt"/>
                <a:ea typeface="ＭＳ Ｐゴシック" charset="0"/>
                <a:cs typeface="+mn-cs"/>
              </a:rPr>
              <a:t>)</a:t>
            </a:r>
            <a:endParaRPr lang="en-US" sz="3600" dirty="0">
              <a:solidFill>
                <a:srgbClr val="DA2B66"/>
              </a:solidFill>
              <a:latin typeface="+mj-lt"/>
            </a:endParaRPr>
          </a:p>
        </p:txBody>
      </p:sp>
      <p:sp>
        <p:nvSpPr>
          <p:cNvPr id="225" name="Text Box 85">
            <a:extLst>
              <a:ext uri="{FF2B5EF4-FFF2-40B4-BE49-F238E27FC236}">
                <a16:creationId xmlns:a16="http://schemas.microsoft.com/office/drawing/2014/main" id="{DBE7F08B-75D4-654E-BA3B-51E343AAE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200" y="2297376"/>
            <a:ext cx="369778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(các)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Switch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có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khả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năng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h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ỗ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 trợ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cấu hình để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tạo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ra</a:t>
            </a:r>
            <a:r>
              <a:rPr kumimoji="0" lang="en-SG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 </a:t>
            </a:r>
            <a:r>
              <a:rPr kumimoji="0" lang="vi" sz="28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nhiều</a:t>
            </a:r>
            <a:r>
              <a:rPr kumimoji="0" lang="vi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 mạng LAN </a:t>
            </a:r>
            <a:r>
              <a:rPr kumimoji="0" lang="vi" sz="28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ảo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từ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 </a:t>
            </a:r>
            <a:r>
              <a:rPr kumimoji="0" lang="en-SG" sz="2800" b="0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một</a:t>
            </a:r>
            <a:r>
              <a:rPr kumimoji="0" lang="en-SG" sz="2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 </a:t>
            </a:r>
            <a:r>
              <a:rPr kumimoji="0" lang="vi" sz="2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LAN vật lý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.</a:t>
            </a:r>
            <a:endParaRPr kumimoji="0" lang="vi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 charset="0"/>
              <a:cs typeface="Arial" charset="0"/>
            </a:endParaRPr>
          </a:p>
        </p:txBody>
      </p:sp>
      <p:sp>
        <p:nvSpPr>
          <p:cNvPr id="226" name="Rectangle 86">
            <a:extLst>
              <a:ext uri="{FF2B5EF4-FFF2-40B4-BE49-F238E27FC236}">
                <a16:creationId xmlns:a16="http://schemas.microsoft.com/office/drawing/2014/main" id="{040C315C-CE33-1045-B5A5-A72E5FF7F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603" y="1867772"/>
            <a:ext cx="4244575" cy="3267255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27" name="Text Box 87">
            <a:extLst>
              <a:ext uri="{FF2B5EF4-FFF2-40B4-BE49-F238E27FC236}">
                <a16:creationId xmlns:a16="http://schemas.microsoft.com/office/drawing/2014/main" id="{3747A2E4-8B70-A749-8C53-5E13C96C5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365" y="1455041"/>
            <a:ext cx="3014663" cy="8280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Mạng cục bộ ảo (VLAN)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ABEEB3-46FD-EA41-8074-A5BDD9C11183}"/>
              </a:ext>
            </a:extLst>
          </p:cNvPr>
          <p:cNvGrpSpPr/>
          <p:nvPr/>
        </p:nvGrpSpPr>
        <p:grpSpPr>
          <a:xfrm>
            <a:off x="7783489" y="2233778"/>
            <a:ext cx="2388836" cy="410624"/>
            <a:chOff x="7399107" y="1365161"/>
            <a:chExt cx="2388836" cy="732595"/>
          </a:xfrm>
        </p:grpSpPr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20E2C253-E31D-DA4E-8C57-56EFE4A095ED}"/>
                </a:ext>
              </a:extLst>
            </p:cNvPr>
            <p:cNvSpPr/>
            <p:nvPr/>
          </p:nvSpPr>
          <p:spPr>
            <a:xfrm>
              <a:off x="7399107" y="1365161"/>
              <a:ext cx="2388836" cy="732595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1596EEC3-C1AA-2E4B-BA66-1B555E77FCC5}"/>
                </a:ext>
              </a:extLst>
            </p:cNvPr>
            <p:cNvGrpSpPr/>
            <p:nvPr/>
          </p:nvGrpSpPr>
          <p:grpSpPr>
            <a:xfrm>
              <a:off x="7564998" y="1450537"/>
              <a:ext cx="2021605" cy="589765"/>
              <a:chOff x="7939341" y="3037317"/>
              <a:chExt cx="897649" cy="353919"/>
            </a:xfrm>
          </p:grpSpPr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AB2941FE-E212-F347-B495-140D5C7ED03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91A112E4-81D0-F44B-9985-65B5C629D09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1585E8CB-B8A8-844A-9962-714F597BBE4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6" name="Freeform 545">
                <a:extLst>
                  <a:ext uri="{FF2B5EF4-FFF2-40B4-BE49-F238E27FC236}">
                    <a16:creationId xmlns:a16="http://schemas.microsoft.com/office/drawing/2014/main" id="{EC524C8C-F983-3A44-9FDA-77151109641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04" name="Rectangle 3">
            <a:extLst>
              <a:ext uri="{FF2B5EF4-FFF2-40B4-BE49-F238E27FC236}">
                <a16:creationId xmlns:a16="http://schemas.microsoft.com/office/drawing/2014/main" id="{8B0BF6C6-7F95-0647-8336-38D2D9565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626" y="642187"/>
            <a:ext cx="5961059" cy="1100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None/>
              <a:tabLst/>
              <a:defRPr/>
            </a:pP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port-based VLAN: 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các cổng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của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switch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có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thể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được nhóm lại (bằng phần mềm quản lý </a:t>
            </a:r>
            <a:r>
              <a:rPr lang="en-US" sz="2400" kern="0" dirty="0">
                <a:solidFill>
                  <a:prstClr val="black"/>
                </a:solidFill>
                <a:cs typeface="+mn-cs"/>
              </a:rPr>
              <a:t>Switch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)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như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là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1" u="none" strike="noStrike" kern="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ＭＳ Ｐゴシック" charset="0"/>
                <a:cs typeface="+mn-cs"/>
              </a:rPr>
              <a:t>một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Switch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vật lý</a:t>
            </a:r>
            <a:endParaRPr kumimoji="0" lang="vi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endParaRPr kumimoji="0" lang="vi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</p:txBody>
      </p:sp>
      <p:sp>
        <p:nvSpPr>
          <p:cNvPr id="430" name="Line 61">
            <a:extLst>
              <a:ext uri="{FF2B5EF4-FFF2-40B4-BE49-F238E27FC236}">
                <a16:creationId xmlns:a16="http://schemas.microsoft.com/office/drawing/2014/main" id="{504ED2E3-D101-424C-8AE9-5C34917B54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31267" y="2964096"/>
            <a:ext cx="901700" cy="279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1" name="Line 62">
            <a:extLst>
              <a:ext uri="{FF2B5EF4-FFF2-40B4-BE49-F238E27FC236}">
                <a16:creationId xmlns:a16="http://schemas.microsoft.com/office/drawing/2014/main" id="{2122A03F-B45C-EC49-8D54-8D3B7DB4DA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17030" y="2964096"/>
            <a:ext cx="806450" cy="419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2" name="Line 63">
            <a:extLst>
              <a:ext uri="{FF2B5EF4-FFF2-40B4-BE49-F238E27FC236}">
                <a16:creationId xmlns:a16="http://schemas.microsoft.com/office/drawing/2014/main" id="{F985FD06-D0A5-3048-AF98-111FE4DF76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36166" y="2979022"/>
            <a:ext cx="672983" cy="36131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3" name="Text Box 64">
            <a:extLst>
              <a:ext uri="{FF2B5EF4-FFF2-40B4-BE49-F238E27FC236}">
                <a16:creationId xmlns:a16="http://schemas.microsoft.com/office/drawing/2014/main" id="{299DB3CE-7B62-0F41-8A17-414B51C9B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5688" y="3179281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</a:rPr>
              <a:t>…</a:t>
            </a:r>
          </a:p>
        </p:txBody>
      </p:sp>
      <p:sp>
        <p:nvSpPr>
          <p:cNvPr id="434" name="Line 69">
            <a:extLst>
              <a:ext uri="{FF2B5EF4-FFF2-40B4-BE49-F238E27FC236}">
                <a16:creationId xmlns:a16="http://schemas.microsoft.com/office/drawing/2014/main" id="{131CBCB7-EC04-C34D-8089-DF6962A05B6C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230" y="2967271"/>
            <a:ext cx="101600" cy="377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5" name="Line 70">
            <a:extLst>
              <a:ext uri="{FF2B5EF4-FFF2-40B4-BE49-F238E27FC236}">
                <a16:creationId xmlns:a16="http://schemas.microsoft.com/office/drawing/2014/main" id="{3E75F251-D967-EA4E-9C97-EB6B5246A50E}"/>
              </a:ext>
            </a:extLst>
          </p:cNvPr>
          <p:cNvSpPr>
            <a:spLocks noChangeShapeType="1"/>
          </p:cNvSpPr>
          <p:nvPr/>
        </p:nvSpPr>
        <p:spPr bwMode="auto">
          <a:xfrm>
            <a:off x="9134705" y="2765658"/>
            <a:ext cx="479425" cy="603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6" name="Line 71">
            <a:extLst>
              <a:ext uri="{FF2B5EF4-FFF2-40B4-BE49-F238E27FC236}">
                <a16:creationId xmlns:a16="http://schemas.microsoft.com/office/drawing/2014/main" id="{00AB0795-DB89-1B41-A48F-217D5BED1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9990367" y="2710096"/>
            <a:ext cx="514350" cy="484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7" name="Text Box 72">
            <a:extLst>
              <a:ext uri="{FF2B5EF4-FFF2-40B4-BE49-F238E27FC236}">
                <a16:creationId xmlns:a16="http://schemas.microsoft.com/office/drawing/2014/main" id="{377DDBF1-C221-7B40-952F-70C5D6714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0594" y="3670846"/>
            <a:ext cx="17315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EE (cổng VLAN 1-8)</a:t>
            </a:r>
          </a:p>
        </p:txBody>
      </p:sp>
      <p:sp>
        <p:nvSpPr>
          <p:cNvPr id="438" name="Text Box 73">
            <a:extLst>
              <a:ext uri="{FF2B5EF4-FFF2-40B4-BE49-F238E27FC236}">
                <a16:creationId xmlns:a16="http://schemas.microsoft.com/office/drawing/2014/main" id="{FDE3B945-5B46-E04D-BFCA-4A7A699A9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1489" y="3670846"/>
            <a:ext cx="25725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 (cổng VLAN 9-15)</a:t>
            </a:r>
          </a:p>
        </p:txBody>
      </p:sp>
      <p:sp>
        <p:nvSpPr>
          <p:cNvPr id="447" name="Text Box 45">
            <a:extLst>
              <a:ext uri="{FF2B5EF4-FFF2-40B4-BE49-F238E27FC236}">
                <a16:creationId xmlns:a16="http://schemas.microsoft.com/office/drawing/2014/main" id="{2D1CE1C0-31D9-844E-8F50-70F2806CE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444" y="3142328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</a:rPr>
              <a:t>…</a:t>
            </a:r>
          </a:p>
        </p:txBody>
      </p:sp>
      <p:grpSp>
        <p:nvGrpSpPr>
          <p:cNvPr id="448" name="Group 44">
            <a:extLst>
              <a:ext uri="{FF2B5EF4-FFF2-40B4-BE49-F238E27FC236}">
                <a16:creationId xmlns:a16="http://schemas.microsoft.com/office/drawing/2014/main" id="{700B7029-39F6-C74E-AC0E-38210F4099EF}"/>
              </a:ext>
            </a:extLst>
          </p:cNvPr>
          <p:cNvGrpSpPr>
            <a:grpSpLocks/>
          </p:cNvGrpSpPr>
          <p:nvPr/>
        </p:nvGrpSpPr>
        <p:grpSpPr bwMode="auto">
          <a:xfrm>
            <a:off x="6494692" y="3149833"/>
            <a:ext cx="609600" cy="558800"/>
            <a:chOff x="-44" y="1473"/>
            <a:chExt cx="981" cy="1105"/>
          </a:xfrm>
        </p:grpSpPr>
        <p:pic>
          <p:nvPicPr>
            <p:cNvPr id="449" name="Picture 45" descr="desktop_computer_stylized_medium">
              <a:extLst>
                <a:ext uri="{FF2B5EF4-FFF2-40B4-BE49-F238E27FC236}">
                  <a16:creationId xmlns:a16="http://schemas.microsoft.com/office/drawing/2014/main" id="{DBD01A03-81B8-534F-93E0-1D4C45D29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" name="Freeform 46">
              <a:extLst>
                <a:ext uri="{FF2B5EF4-FFF2-40B4-BE49-F238E27FC236}">
                  <a16:creationId xmlns:a16="http://schemas.microsoft.com/office/drawing/2014/main" id="{635026BE-6129-3740-BA64-8136F70D67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1" name="Group 44">
            <a:extLst>
              <a:ext uri="{FF2B5EF4-FFF2-40B4-BE49-F238E27FC236}">
                <a16:creationId xmlns:a16="http://schemas.microsoft.com/office/drawing/2014/main" id="{5180A7F4-6359-C649-AEDF-B175B94960B4}"/>
              </a:ext>
            </a:extLst>
          </p:cNvPr>
          <p:cNvGrpSpPr>
            <a:grpSpLocks/>
          </p:cNvGrpSpPr>
          <p:nvPr/>
        </p:nvGrpSpPr>
        <p:grpSpPr bwMode="auto">
          <a:xfrm>
            <a:off x="7059473" y="3155167"/>
            <a:ext cx="609600" cy="558800"/>
            <a:chOff x="-44" y="1473"/>
            <a:chExt cx="981" cy="1105"/>
          </a:xfrm>
        </p:grpSpPr>
        <p:pic>
          <p:nvPicPr>
            <p:cNvPr id="452" name="Picture 45" descr="desktop_computer_stylized_medium">
              <a:extLst>
                <a:ext uri="{FF2B5EF4-FFF2-40B4-BE49-F238E27FC236}">
                  <a16:creationId xmlns:a16="http://schemas.microsoft.com/office/drawing/2014/main" id="{14B1FE25-A4BF-9D47-8AD2-68F17E2D3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3" name="Freeform 46">
              <a:extLst>
                <a:ext uri="{FF2B5EF4-FFF2-40B4-BE49-F238E27FC236}">
                  <a16:creationId xmlns:a16="http://schemas.microsoft.com/office/drawing/2014/main" id="{BBF7941F-1FF1-1849-803E-B825A4F414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4" name="Group 44">
            <a:extLst>
              <a:ext uri="{FF2B5EF4-FFF2-40B4-BE49-F238E27FC236}">
                <a16:creationId xmlns:a16="http://schemas.microsoft.com/office/drawing/2014/main" id="{3B53FC44-EDA2-6143-AAE9-F7F4B007F065}"/>
              </a:ext>
            </a:extLst>
          </p:cNvPr>
          <p:cNvGrpSpPr>
            <a:grpSpLocks/>
          </p:cNvGrpSpPr>
          <p:nvPr/>
        </p:nvGrpSpPr>
        <p:grpSpPr bwMode="auto">
          <a:xfrm>
            <a:off x="7816340" y="3150505"/>
            <a:ext cx="609600" cy="558800"/>
            <a:chOff x="-44" y="1473"/>
            <a:chExt cx="981" cy="1105"/>
          </a:xfrm>
        </p:grpSpPr>
        <p:pic>
          <p:nvPicPr>
            <p:cNvPr id="455" name="Picture 45" descr="desktop_computer_stylized_medium">
              <a:extLst>
                <a:ext uri="{FF2B5EF4-FFF2-40B4-BE49-F238E27FC236}">
                  <a16:creationId xmlns:a16="http://schemas.microsoft.com/office/drawing/2014/main" id="{27DADEDF-8827-4347-B67A-F3A822699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6" name="Freeform 46">
              <a:extLst>
                <a:ext uri="{FF2B5EF4-FFF2-40B4-BE49-F238E27FC236}">
                  <a16:creationId xmlns:a16="http://schemas.microsoft.com/office/drawing/2014/main" id="{6A110340-235C-2846-A908-0380A764EB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7" name="Group 44">
            <a:extLst>
              <a:ext uri="{FF2B5EF4-FFF2-40B4-BE49-F238E27FC236}">
                <a16:creationId xmlns:a16="http://schemas.microsoft.com/office/drawing/2014/main" id="{799E5DB2-77CF-E344-82DA-E1C53B1B1556}"/>
              </a:ext>
            </a:extLst>
          </p:cNvPr>
          <p:cNvGrpSpPr>
            <a:grpSpLocks/>
          </p:cNvGrpSpPr>
          <p:nvPr/>
        </p:nvGrpSpPr>
        <p:grpSpPr bwMode="auto">
          <a:xfrm>
            <a:off x="8781741" y="3145843"/>
            <a:ext cx="609600" cy="558800"/>
            <a:chOff x="-44" y="1473"/>
            <a:chExt cx="981" cy="1105"/>
          </a:xfrm>
        </p:grpSpPr>
        <p:pic>
          <p:nvPicPr>
            <p:cNvPr id="458" name="Picture 45" descr="desktop_computer_stylized_medium">
              <a:extLst>
                <a:ext uri="{FF2B5EF4-FFF2-40B4-BE49-F238E27FC236}">
                  <a16:creationId xmlns:a16="http://schemas.microsoft.com/office/drawing/2014/main" id="{D37910D3-8AA7-C24C-818C-2F605830F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9" name="Freeform 46">
              <a:extLst>
                <a:ext uri="{FF2B5EF4-FFF2-40B4-BE49-F238E27FC236}">
                  <a16:creationId xmlns:a16="http://schemas.microsoft.com/office/drawing/2014/main" id="{B4F17700-4146-9C4E-A002-23A5A81265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60" name="Group 44">
            <a:extLst>
              <a:ext uri="{FF2B5EF4-FFF2-40B4-BE49-F238E27FC236}">
                <a16:creationId xmlns:a16="http://schemas.microsoft.com/office/drawing/2014/main" id="{BC32569F-4860-C044-8345-620D3C44BE94}"/>
              </a:ext>
            </a:extLst>
          </p:cNvPr>
          <p:cNvGrpSpPr>
            <a:grpSpLocks/>
          </p:cNvGrpSpPr>
          <p:nvPr/>
        </p:nvGrpSpPr>
        <p:grpSpPr bwMode="auto">
          <a:xfrm>
            <a:off x="9296968" y="3151753"/>
            <a:ext cx="609600" cy="558800"/>
            <a:chOff x="-44" y="1473"/>
            <a:chExt cx="981" cy="1105"/>
          </a:xfrm>
        </p:grpSpPr>
        <p:pic>
          <p:nvPicPr>
            <p:cNvPr id="461" name="Picture 45" descr="desktop_computer_stylized_medium">
              <a:extLst>
                <a:ext uri="{FF2B5EF4-FFF2-40B4-BE49-F238E27FC236}">
                  <a16:creationId xmlns:a16="http://schemas.microsoft.com/office/drawing/2014/main" id="{D412AD3B-D014-6047-80EA-4735BF4B4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2" name="Freeform 46">
              <a:extLst>
                <a:ext uri="{FF2B5EF4-FFF2-40B4-BE49-F238E27FC236}">
                  <a16:creationId xmlns:a16="http://schemas.microsoft.com/office/drawing/2014/main" id="{353A741B-0D62-3446-9077-1E43F71BA3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63" name="Group 44">
            <a:extLst>
              <a:ext uri="{FF2B5EF4-FFF2-40B4-BE49-F238E27FC236}">
                <a16:creationId xmlns:a16="http://schemas.microsoft.com/office/drawing/2014/main" id="{D42CBE99-C058-0F44-B1D9-2439ABF13462}"/>
              </a:ext>
            </a:extLst>
          </p:cNvPr>
          <p:cNvGrpSpPr>
            <a:grpSpLocks/>
          </p:cNvGrpSpPr>
          <p:nvPr/>
        </p:nvGrpSpPr>
        <p:grpSpPr bwMode="auto">
          <a:xfrm>
            <a:off x="10160569" y="3160745"/>
            <a:ext cx="609600" cy="558800"/>
            <a:chOff x="-44" y="1473"/>
            <a:chExt cx="981" cy="1105"/>
          </a:xfrm>
        </p:grpSpPr>
        <p:pic>
          <p:nvPicPr>
            <p:cNvPr id="464" name="Picture 45" descr="desktop_computer_stylized_medium">
              <a:extLst>
                <a:ext uri="{FF2B5EF4-FFF2-40B4-BE49-F238E27FC236}">
                  <a16:creationId xmlns:a16="http://schemas.microsoft.com/office/drawing/2014/main" id="{12D4DF7A-D18D-7A44-B2AA-BED58DFA4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5" name="Freeform 46">
              <a:extLst>
                <a:ext uri="{FF2B5EF4-FFF2-40B4-BE49-F238E27FC236}">
                  <a16:creationId xmlns:a16="http://schemas.microsoft.com/office/drawing/2014/main" id="{1BBC825C-81B6-FE42-9537-7ECC063686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18BAC5-6F99-9949-A533-8E94FF0D852A}"/>
              </a:ext>
            </a:extLst>
          </p:cNvPr>
          <p:cNvGrpSpPr/>
          <p:nvPr/>
        </p:nvGrpSpPr>
        <p:grpSpPr>
          <a:xfrm>
            <a:off x="6211492" y="3817384"/>
            <a:ext cx="5305402" cy="2612342"/>
            <a:chOff x="6211492" y="3817384"/>
            <a:chExt cx="5305402" cy="2612342"/>
          </a:xfrm>
        </p:grpSpPr>
        <p:grpSp>
          <p:nvGrpSpPr>
            <p:cNvPr id="684" name="Group 683">
              <a:extLst>
                <a:ext uri="{FF2B5EF4-FFF2-40B4-BE49-F238E27FC236}">
                  <a16:creationId xmlns:a16="http://schemas.microsoft.com/office/drawing/2014/main" id="{032775F3-0670-3C4B-B2DF-70AE363DCDFF}"/>
                </a:ext>
              </a:extLst>
            </p:cNvPr>
            <p:cNvGrpSpPr/>
            <p:nvPr/>
          </p:nvGrpSpPr>
          <p:grpSpPr>
            <a:xfrm>
              <a:off x="6540241" y="4410585"/>
              <a:ext cx="4725167" cy="1478151"/>
              <a:chOff x="6576817" y="3374265"/>
              <a:chExt cx="4310127" cy="1451015"/>
            </a:xfrm>
          </p:grpSpPr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809D7D0E-60C1-2C48-AD6E-75E52E4358D7}"/>
                  </a:ext>
                </a:extLst>
              </p:cNvPr>
              <p:cNvSpPr/>
              <p:nvPr/>
            </p:nvSpPr>
            <p:spPr>
              <a:xfrm>
                <a:off x="8691093" y="3384997"/>
                <a:ext cx="1094704" cy="528034"/>
              </a:xfrm>
              <a:prstGeom prst="ellipse">
                <a:avLst/>
              </a:prstGeom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6" name="Oval 685">
                <a:extLst>
                  <a:ext uri="{FF2B5EF4-FFF2-40B4-BE49-F238E27FC236}">
                    <a16:creationId xmlns:a16="http://schemas.microsoft.com/office/drawing/2014/main" id="{EF688021-C6FD-1B4E-B315-BB324D547AD5}"/>
                  </a:ext>
                </a:extLst>
              </p:cNvPr>
              <p:cNvSpPr/>
              <p:nvPr/>
            </p:nvSpPr>
            <p:spPr>
              <a:xfrm>
                <a:off x="9704233" y="3561007"/>
                <a:ext cx="1094704" cy="528034"/>
              </a:xfrm>
              <a:prstGeom prst="ellipse">
                <a:avLst/>
              </a:prstGeom>
              <a:noFill/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7" name="Oval 686">
                <a:extLst>
                  <a:ext uri="{FF2B5EF4-FFF2-40B4-BE49-F238E27FC236}">
                    <a16:creationId xmlns:a16="http://schemas.microsoft.com/office/drawing/2014/main" id="{1F5AD41F-54EA-6A44-B0D6-74F874C66EF2}"/>
                  </a:ext>
                </a:extLst>
              </p:cNvPr>
              <p:cNvSpPr/>
              <p:nvPr/>
            </p:nvSpPr>
            <p:spPr>
              <a:xfrm>
                <a:off x="9274940" y="4110502"/>
                <a:ext cx="1094704" cy="57525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4C7FB047-C4AD-824E-B7ED-47D40D01146F}"/>
                  </a:ext>
                </a:extLst>
              </p:cNvPr>
              <p:cNvSpPr/>
              <p:nvPr/>
            </p:nvSpPr>
            <p:spPr>
              <a:xfrm>
                <a:off x="8178090" y="4250021"/>
                <a:ext cx="1313640" cy="57525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012F2C31-F332-114A-9BCF-F8B282914B90}"/>
                  </a:ext>
                </a:extLst>
              </p:cNvPr>
              <p:cNvSpPr/>
              <p:nvPr/>
            </p:nvSpPr>
            <p:spPr>
              <a:xfrm>
                <a:off x="7222907" y="4170602"/>
                <a:ext cx="1313640" cy="57525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D798AE63-63D4-7B40-9268-74F3FB1BA890}"/>
                  </a:ext>
                </a:extLst>
              </p:cNvPr>
              <p:cNvSpPr/>
              <p:nvPr/>
            </p:nvSpPr>
            <p:spPr>
              <a:xfrm>
                <a:off x="7029724" y="3539536"/>
                <a:ext cx="1313640" cy="575259"/>
              </a:xfrm>
              <a:prstGeom prst="ellipse">
                <a:avLst/>
              </a:prstGeom>
              <a:noFill/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D1D557D9-E710-6349-86FB-1E32C8BE5407}"/>
                  </a:ext>
                </a:extLst>
              </p:cNvPr>
              <p:cNvSpPr/>
              <p:nvPr/>
            </p:nvSpPr>
            <p:spPr>
              <a:xfrm>
                <a:off x="9792240" y="3842194"/>
                <a:ext cx="1094704" cy="57525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FB07E267-41BC-A04C-B76A-60A7F3D74A23}"/>
                  </a:ext>
                </a:extLst>
              </p:cNvPr>
              <p:cNvSpPr/>
              <p:nvPr/>
            </p:nvSpPr>
            <p:spPr>
              <a:xfrm>
                <a:off x="9358649" y="3395729"/>
                <a:ext cx="1094704" cy="528034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schemeClr val="bg1">
                    <a:lumMod val="6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5682B567-D458-C848-AA8C-B31B69F32CB5}"/>
                  </a:ext>
                </a:extLst>
              </p:cNvPr>
              <p:cNvSpPr/>
              <p:nvPr/>
            </p:nvSpPr>
            <p:spPr>
              <a:xfrm>
                <a:off x="7727324" y="3374265"/>
                <a:ext cx="1442434" cy="605307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50800" dist="38100" dir="16200000" rotWithShape="0">
                  <a:schemeClr val="bg1">
                    <a:lumMod val="6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905F9C15-25EA-7B4C-940C-44F363940A1A}"/>
                  </a:ext>
                </a:extLst>
              </p:cNvPr>
              <p:cNvSpPr/>
              <p:nvPr/>
            </p:nvSpPr>
            <p:spPr>
              <a:xfrm>
                <a:off x="6576817" y="3859361"/>
                <a:ext cx="1313640" cy="575259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50800" dist="38100" dir="13500000" algn="b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5" name="Freeform 694">
                <a:extLst>
                  <a:ext uri="{FF2B5EF4-FFF2-40B4-BE49-F238E27FC236}">
                    <a16:creationId xmlns:a16="http://schemas.microsoft.com/office/drawing/2014/main" id="{931DE170-9A7A-A446-A6FC-4B1B055B91C6}"/>
                  </a:ext>
                </a:extLst>
              </p:cNvPr>
              <p:cNvSpPr/>
              <p:nvPr/>
            </p:nvSpPr>
            <p:spPr>
              <a:xfrm>
                <a:off x="7094483" y="3443189"/>
                <a:ext cx="3651294" cy="1248629"/>
              </a:xfrm>
              <a:custGeom>
                <a:avLst/>
                <a:gdLst>
                  <a:gd name="connsiteX0" fmla="*/ 18918 w 3651294"/>
                  <a:gd name="connsiteY0" fmla="*/ 327923 h 1248629"/>
                  <a:gd name="connsiteX1" fmla="*/ 0 w 3651294"/>
                  <a:gd name="connsiteY1" fmla="*/ 472965 h 1248629"/>
                  <a:gd name="connsiteX2" fmla="*/ 75674 w 3651294"/>
                  <a:gd name="connsiteY2" fmla="*/ 939625 h 1248629"/>
                  <a:gd name="connsiteX3" fmla="*/ 176574 w 3651294"/>
                  <a:gd name="connsiteY3" fmla="*/ 964850 h 1248629"/>
                  <a:gd name="connsiteX4" fmla="*/ 214411 w 3651294"/>
                  <a:gd name="connsiteY4" fmla="*/ 1034218 h 1248629"/>
                  <a:gd name="connsiteX5" fmla="*/ 1072055 w 3651294"/>
                  <a:gd name="connsiteY5" fmla="*/ 1248629 h 1248629"/>
                  <a:gd name="connsiteX6" fmla="*/ 1210791 w 3651294"/>
                  <a:gd name="connsiteY6" fmla="*/ 1179261 h 1248629"/>
                  <a:gd name="connsiteX7" fmla="*/ 1311691 w 3651294"/>
                  <a:gd name="connsiteY7" fmla="*/ 1248629 h 1248629"/>
                  <a:gd name="connsiteX8" fmla="*/ 2238703 w 3651294"/>
                  <a:gd name="connsiteY8" fmla="*/ 1242323 h 1248629"/>
                  <a:gd name="connsiteX9" fmla="*/ 2352215 w 3651294"/>
                  <a:gd name="connsiteY9" fmla="*/ 1072055 h 1248629"/>
                  <a:gd name="connsiteX10" fmla="*/ 2453114 w 3651294"/>
                  <a:gd name="connsiteY10" fmla="*/ 1109892 h 1248629"/>
                  <a:gd name="connsiteX11" fmla="*/ 3165716 w 3651294"/>
                  <a:gd name="connsiteY11" fmla="*/ 1021605 h 1248629"/>
                  <a:gd name="connsiteX12" fmla="*/ 3272921 w 3651294"/>
                  <a:gd name="connsiteY12" fmla="*/ 870257 h 1248629"/>
                  <a:gd name="connsiteX13" fmla="*/ 3651294 w 3651294"/>
                  <a:gd name="connsiteY13" fmla="*/ 567559 h 1248629"/>
                  <a:gd name="connsiteX14" fmla="*/ 3600844 w 3651294"/>
                  <a:gd name="connsiteY14" fmla="*/ 510803 h 1248629"/>
                  <a:gd name="connsiteX15" fmla="*/ 3619763 w 3651294"/>
                  <a:gd name="connsiteY15" fmla="*/ 416210 h 1248629"/>
                  <a:gd name="connsiteX16" fmla="*/ 3436883 w 3651294"/>
                  <a:gd name="connsiteY16" fmla="*/ 245942 h 1248629"/>
                  <a:gd name="connsiteX17" fmla="*/ 3436883 w 3651294"/>
                  <a:gd name="connsiteY17" fmla="*/ 245942 h 1248629"/>
                  <a:gd name="connsiteX18" fmla="*/ 3285534 w 3651294"/>
                  <a:gd name="connsiteY18" fmla="*/ 182880 h 1248629"/>
                  <a:gd name="connsiteX19" fmla="*/ 2699056 w 3651294"/>
                  <a:gd name="connsiteY19" fmla="*/ 18919 h 1248629"/>
                  <a:gd name="connsiteX20" fmla="*/ 2440502 w 3651294"/>
                  <a:gd name="connsiteY20" fmla="*/ 69368 h 1248629"/>
                  <a:gd name="connsiteX21" fmla="*/ 2308071 w 3651294"/>
                  <a:gd name="connsiteY21" fmla="*/ 6306 h 1248629"/>
                  <a:gd name="connsiteX22" fmla="*/ 2011680 w 3651294"/>
                  <a:gd name="connsiteY22" fmla="*/ 0 h 1248629"/>
                  <a:gd name="connsiteX23" fmla="*/ 1828800 w 3651294"/>
                  <a:gd name="connsiteY23" fmla="*/ 31531 h 1248629"/>
                  <a:gd name="connsiteX24" fmla="*/ 775663 w 3651294"/>
                  <a:gd name="connsiteY24" fmla="*/ 94593 h 1248629"/>
                  <a:gd name="connsiteX25" fmla="*/ 599089 w 3651294"/>
                  <a:gd name="connsiteY25" fmla="*/ 170268 h 1248629"/>
                  <a:gd name="connsiteX26" fmla="*/ 283779 w 3651294"/>
                  <a:gd name="connsiteY26" fmla="*/ 195492 h 1248629"/>
                  <a:gd name="connsiteX27" fmla="*/ 18918 w 3651294"/>
                  <a:gd name="connsiteY27" fmla="*/ 327923 h 124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651294" h="1248629">
                    <a:moveTo>
                      <a:pt x="18918" y="327923"/>
                    </a:moveTo>
                    <a:lnTo>
                      <a:pt x="0" y="472965"/>
                    </a:lnTo>
                    <a:lnTo>
                      <a:pt x="75674" y="939625"/>
                    </a:lnTo>
                    <a:lnTo>
                      <a:pt x="176574" y="964850"/>
                    </a:lnTo>
                    <a:lnTo>
                      <a:pt x="214411" y="1034218"/>
                    </a:lnTo>
                    <a:lnTo>
                      <a:pt x="1072055" y="1248629"/>
                    </a:lnTo>
                    <a:lnTo>
                      <a:pt x="1210791" y="1179261"/>
                    </a:lnTo>
                    <a:lnTo>
                      <a:pt x="1311691" y="1248629"/>
                    </a:lnTo>
                    <a:lnTo>
                      <a:pt x="2238703" y="1242323"/>
                    </a:lnTo>
                    <a:lnTo>
                      <a:pt x="2352215" y="1072055"/>
                    </a:lnTo>
                    <a:lnTo>
                      <a:pt x="2453114" y="1109892"/>
                    </a:lnTo>
                    <a:lnTo>
                      <a:pt x="3165716" y="1021605"/>
                    </a:lnTo>
                    <a:lnTo>
                      <a:pt x="3272921" y="870257"/>
                    </a:lnTo>
                    <a:lnTo>
                      <a:pt x="3651294" y="567559"/>
                    </a:lnTo>
                    <a:lnTo>
                      <a:pt x="3600844" y="510803"/>
                    </a:lnTo>
                    <a:lnTo>
                      <a:pt x="3619763" y="416210"/>
                    </a:lnTo>
                    <a:lnTo>
                      <a:pt x="3436883" y="245942"/>
                    </a:lnTo>
                    <a:lnTo>
                      <a:pt x="3436883" y="245942"/>
                    </a:lnTo>
                    <a:lnTo>
                      <a:pt x="3285534" y="182880"/>
                    </a:lnTo>
                    <a:lnTo>
                      <a:pt x="2699056" y="18919"/>
                    </a:lnTo>
                    <a:lnTo>
                      <a:pt x="2440502" y="69368"/>
                    </a:lnTo>
                    <a:lnTo>
                      <a:pt x="2308071" y="6306"/>
                    </a:lnTo>
                    <a:lnTo>
                      <a:pt x="2011680" y="0"/>
                    </a:lnTo>
                    <a:lnTo>
                      <a:pt x="1828800" y="31531"/>
                    </a:lnTo>
                    <a:lnTo>
                      <a:pt x="775663" y="94593"/>
                    </a:lnTo>
                    <a:lnTo>
                      <a:pt x="599089" y="170268"/>
                    </a:lnTo>
                    <a:lnTo>
                      <a:pt x="283779" y="195492"/>
                    </a:lnTo>
                    <a:lnTo>
                      <a:pt x="18918" y="3279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82" name="Rectangle 211">
              <a:extLst>
                <a:ext uri="{FF2B5EF4-FFF2-40B4-BE49-F238E27FC236}">
                  <a16:creationId xmlns:a16="http://schemas.microsoft.com/office/drawing/2014/main" id="{69F6A505-6FC4-F044-8AE9-A1A9917E6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1492" y="3817384"/>
              <a:ext cx="5140325" cy="500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charset="0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8921662-C3D4-0647-9F72-39C9CE0D19E6}"/>
                </a:ext>
              </a:extLst>
            </p:cNvPr>
            <p:cNvGrpSpPr/>
            <p:nvPr/>
          </p:nvGrpSpPr>
          <p:grpSpPr>
            <a:xfrm>
              <a:off x="6371136" y="4706033"/>
              <a:ext cx="2504545" cy="1723693"/>
              <a:chOff x="6713475" y="4508715"/>
              <a:chExt cx="2504545" cy="1723693"/>
            </a:xfrm>
          </p:grpSpPr>
          <p:grpSp>
            <p:nvGrpSpPr>
              <p:cNvPr id="647" name="Group 646">
                <a:extLst>
                  <a:ext uri="{FF2B5EF4-FFF2-40B4-BE49-F238E27FC236}">
                    <a16:creationId xmlns:a16="http://schemas.microsoft.com/office/drawing/2014/main" id="{1557549E-498F-7447-979B-9B359264E0A6}"/>
                  </a:ext>
                </a:extLst>
              </p:cNvPr>
              <p:cNvGrpSpPr/>
              <p:nvPr/>
            </p:nvGrpSpPr>
            <p:grpSpPr>
              <a:xfrm>
                <a:off x="7956791" y="4882148"/>
                <a:ext cx="1253884" cy="519112"/>
                <a:chOff x="9277591" y="4082048"/>
                <a:chExt cx="1253884" cy="519112"/>
              </a:xfrm>
            </p:grpSpPr>
            <p:sp>
              <p:nvSpPr>
                <p:cNvPr id="662" name="Rectangle 75">
                  <a:extLst>
                    <a:ext uri="{FF2B5EF4-FFF2-40B4-BE49-F238E27FC236}">
                      <a16:creationId xmlns:a16="http://schemas.microsoft.com/office/drawing/2014/main" id="{27B96988-11D0-474D-93EB-348F240AF5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40181" y="4127584"/>
                  <a:ext cx="1188897" cy="471997"/>
                </a:xfrm>
                <a:prstGeom prst="rect">
                  <a:avLst/>
                </a:prstGeom>
                <a:solidFill>
                  <a:srgbClr val="F56F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3" name="Rectangle 2">
                  <a:extLst>
                    <a:ext uri="{FF2B5EF4-FFF2-40B4-BE49-F238E27FC236}">
                      <a16:creationId xmlns:a16="http://schemas.microsoft.com/office/drawing/2014/main" id="{8B68E981-F5E3-2F42-819A-A669CFE11B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49866" y="4128085"/>
                  <a:ext cx="1181609" cy="468313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4" name="Line 3">
                  <a:extLst>
                    <a:ext uri="{FF2B5EF4-FFF2-40B4-BE49-F238E27FC236}">
                      <a16:creationId xmlns:a16="http://schemas.microsoft.com/office/drawing/2014/main" id="{5E688D47-83AD-C34B-A1ED-6322C39436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351453" y="4342570"/>
                  <a:ext cx="1179110" cy="141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5" name="Text Box 6">
                  <a:extLst>
                    <a:ext uri="{FF2B5EF4-FFF2-40B4-BE49-F238E27FC236}">
                      <a16:creationId xmlns:a16="http://schemas.microsoft.com/office/drawing/2014/main" id="{FBA92F64-DEA8-0145-A270-ADFA4F7483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77591" y="4097084"/>
                  <a:ext cx="241300" cy="214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1</a:t>
                  </a:r>
                </a:p>
              </p:txBody>
            </p:sp>
            <p:sp>
              <p:nvSpPr>
                <p:cNvPr id="666" name="Line 18">
                  <a:extLst>
                    <a:ext uri="{FF2B5EF4-FFF2-40B4-BE49-F238E27FC236}">
                      <a16:creationId xmlns:a16="http://schemas.microsoft.com/office/drawing/2014/main" id="{B05E417E-D861-214C-90B9-6B8EDFA4CE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30891" y="4132848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7" name="Line 21">
                  <a:extLst>
                    <a:ext uri="{FF2B5EF4-FFF2-40B4-BE49-F238E27FC236}">
                      <a16:creationId xmlns:a16="http://schemas.microsoft.com/office/drawing/2014/main" id="{D7A2106C-D1FA-FC49-A4A1-12E5A11479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40378" y="4129673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8" name="Line 23">
                  <a:extLst>
                    <a:ext uri="{FF2B5EF4-FFF2-40B4-BE49-F238E27FC236}">
                      <a16:creationId xmlns:a16="http://schemas.microsoft.com/office/drawing/2014/main" id="{BE1A2472-CC43-B049-946E-8A2507DEC0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11878" y="4137610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9" name="Text Box 26">
                  <a:extLst>
                    <a:ext uri="{FF2B5EF4-FFF2-40B4-BE49-F238E27FC236}">
                      <a16:creationId xmlns:a16="http://schemas.microsoft.com/office/drawing/2014/main" id="{6A32EC24-5E70-9845-AE75-3CFCAEC76A1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48378" y="4296360"/>
                  <a:ext cx="241300" cy="214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số 8</a:t>
                  </a:r>
                </a:p>
              </p:txBody>
            </p:sp>
            <p:sp>
              <p:nvSpPr>
                <p:cNvPr id="670" name="Text Box 30">
                  <a:extLst>
                    <a:ext uri="{FF2B5EF4-FFF2-40B4-BE49-F238E27FC236}">
                      <a16:creationId xmlns:a16="http://schemas.microsoft.com/office/drawing/2014/main" id="{8197BC53-69F8-A742-8EF7-92551549616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87115" y="4297109"/>
                  <a:ext cx="241300" cy="214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2</a:t>
                  </a:r>
                </a:p>
              </p:txBody>
            </p:sp>
            <p:sp>
              <p:nvSpPr>
                <p:cNvPr id="671" name="Text Box 57">
                  <a:extLst>
                    <a:ext uri="{FF2B5EF4-FFF2-40B4-BE49-F238E27FC236}">
                      <a16:creationId xmlns:a16="http://schemas.microsoft.com/office/drawing/2014/main" id="{F222EBB6-5B2A-0D45-92C3-2B55D5AE7A1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43616" y="4082048"/>
                  <a:ext cx="241300" cy="2143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7</a:t>
                  </a:r>
                </a:p>
              </p:txBody>
            </p:sp>
            <p:sp>
              <p:nvSpPr>
                <p:cNvPr id="672" name="Oval 81">
                  <a:extLst>
                    <a:ext uri="{FF2B5EF4-FFF2-40B4-BE49-F238E27FC236}">
                      <a16:creationId xmlns:a16="http://schemas.microsoft.com/office/drawing/2014/main" id="{E52540DE-6219-0B44-87AE-A9BD6A3DC0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65753" y="4442410"/>
                  <a:ext cx="42863" cy="47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73" name="Oval 82">
                  <a:extLst>
                    <a:ext uri="{FF2B5EF4-FFF2-40B4-BE49-F238E27FC236}">
                      <a16:creationId xmlns:a16="http://schemas.microsoft.com/office/drawing/2014/main" id="{A0B5B120-1532-1C46-9438-F25A285AF6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57853" y="4439235"/>
                  <a:ext cx="42863" cy="47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74" name="Oval 83">
                  <a:extLst>
                    <a:ext uri="{FF2B5EF4-FFF2-40B4-BE49-F238E27FC236}">
                      <a16:creationId xmlns:a16="http://schemas.microsoft.com/office/drawing/2014/main" id="{A3B232BC-691D-3F49-A451-1D60DC31FA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45228" y="4443998"/>
                  <a:ext cx="42863" cy="47625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1E0E1360-1D03-4244-AB63-FBB9A246D632}"/>
                  </a:ext>
                </a:extLst>
              </p:cNvPr>
              <p:cNvGrpSpPr/>
              <p:nvPr/>
            </p:nvGrpSpPr>
            <p:grpSpPr>
              <a:xfrm>
                <a:off x="8011898" y="4508715"/>
                <a:ext cx="1206122" cy="410624"/>
                <a:chOff x="7399107" y="1365161"/>
                <a:chExt cx="2388836" cy="732595"/>
              </a:xfrm>
            </p:grpSpPr>
            <p:sp>
              <p:nvSpPr>
                <p:cNvPr id="609" name="Freeform 608">
                  <a:extLst>
                    <a:ext uri="{FF2B5EF4-FFF2-40B4-BE49-F238E27FC236}">
                      <a16:creationId xmlns:a16="http://schemas.microsoft.com/office/drawing/2014/main" id="{93AAB91A-4626-864D-913D-2F31098E5822}"/>
                    </a:ext>
                  </a:extLst>
                </p:cNvPr>
                <p:cNvSpPr/>
                <p:nvPr/>
              </p:nvSpPr>
              <p:spPr>
                <a:xfrm>
                  <a:off x="7399107" y="1365161"/>
                  <a:ext cx="2388836" cy="732595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10" name="Group 609">
                  <a:extLst>
                    <a:ext uri="{FF2B5EF4-FFF2-40B4-BE49-F238E27FC236}">
                      <a16:creationId xmlns:a16="http://schemas.microsoft.com/office/drawing/2014/main" id="{E0274902-E835-C346-937F-15C1C8A96F98}"/>
                    </a:ext>
                  </a:extLst>
                </p:cNvPr>
                <p:cNvGrpSpPr/>
                <p:nvPr/>
              </p:nvGrpSpPr>
              <p:grpSpPr>
                <a:xfrm>
                  <a:off x="7564998" y="1450537"/>
                  <a:ext cx="2021605" cy="589765"/>
                  <a:chOff x="7939341" y="3037317"/>
                  <a:chExt cx="897649" cy="353919"/>
                </a:xfrm>
              </p:grpSpPr>
              <p:sp>
                <p:nvSpPr>
                  <p:cNvPr id="611" name="Freeform 610">
                    <a:extLst>
                      <a:ext uri="{FF2B5EF4-FFF2-40B4-BE49-F238E27FC236}">
                        <a16:creationId xmlns:a16="http://schemas.microsoft.com/office/drawing/2014/main" id="{C39AA749-E2A1-5044-812D-948525D6BBA4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2" name="Freeform 611">
                    <a:extLst>
                      <a:ext uri="{FF2B5EF4-FFF2-40B4-BE49-F238E27FC236}">
                        <a16:creationId xmlns:a16="http://schemas.microsoft.com/office/drawing/2014/main" id="{25F61225-EAA4-BB43-9F0E-F6385A139582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3" name="Freeform 612">
                    <a:extLst>
                      <a:ext uri="{FF2B5EF4-FFF2-40B4-BE49-F238E27FC236}">
                        <a16:creationId xmlns:a16="http://schemas.microsoft.com/office/drawing/2014/main" id="{DFB55FEA-9214-6845-BED9-A5E6C52BAF1F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4" name="Freeform 613">
                    <a:extLst>
                      <a:ext uri="{FF2B5EF4-FFF2-40B4-BE49-F238E27FC236}">
                        <a16:creationId xmlns:a16="http://schemas.microsoft.com/office/drawing/2014/main" id="{F1D41D29-9F0B-6541-9334-EDDEC9F39068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AD004A6-8C47-C844-B24D-6D3E4EAFA6DC}"/>
                  </a:ext>
                </a:extLst>
              </p:cNvPr>
              <p:cNvGrpSpPr/>
              <p:nvPr/>
            </p:nvGrpSpPr>
            <p:grpSpPr>
              <a:xfrm>
                <a:off x="6713475" y="5263098"/>
                <a:ext cx="2324083" cy="969310"/>
                <a:chOff x="6713475" y="5263098"/>
                <a:chExt cx="2324083" cy="969310"/>
              </a:xfrm>
            </p:grpSpPr>
            <p:sp>
              <p:nvSpPr>
                <p:cNvPr id="574" name="Line 61">
                  <a:extLst>
                    <a:ext uri="{FF2B5EF4-FFF2-40B4-BE49-F238E27FC236}">
                      <a16:creationId xmlns:a16="http://schemas.microsoft.com/office/drawing/2014/main" id="{C8A4EEED-1DD9-2043-A8F0-64BD1469D3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59676" y="5267911"/>
                  <a:ext cx="901700" cy="2794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75" name="Line 62">
                  <a:extLst>
                    <a:ext uri="{FF2B5EF4-FFF2-40B4-BE49-F238E27FC236}">
                      <a16:creationId xmlns:a16="http://schemas.microsoft.com/office/drawing/2014/main" id="{B6658ABF-84A5-9D49-88CF-B3072D8BAD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645439" y="5263098"/>
                  <a:ext cx="806450" cy="4191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76" name="Line 63">
                  <a:extLst>
                    <a:ext uri="{FF2B5EF4-FFF2-40B4-BE49-F238E27FC236}">
                      <a16:creationId xmlns:a16="http://schemas.microsoft.com/office/drawing/2014/main" id="{104CD8A8-65F3-2047-9A76-DB6AF9480F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64575" y="5268398"/>
                  <a:ext cx="672983" cy="36131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81" name="Text Box 72">
                  <a:extLst>
                    <a:ext uri="{FF2B5EF4-FFF2-40B4-BE49-F238E27FC236}">
                      <a16:creationId xmlns:a16="http://schemas.microsoft.com/office/drawing/2014/main" id="{9969E5E3-3D92-2D46-B9C4-969153B6B75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69377" y="5955409"/>
                  <a:ext cx="1731567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EE (cổng VLAN 1-8)</a:t>
                  </a:r>
                </a:p>
              </p:txBody>
            </p:sp>
            <p:sp>
              <p:nvSpPr>
                <p:cNvPr id="590" name="Text Box 45">
                  <a:extLst>
                    <a:ext uri="{FF2B5EF4-FFF2-40B4-BE49-F238E27FC236}">
                      <a16:creationId xmlns:a16="http://schemas.microsoft.com/office/drawing/2014/main" id="{3C95110B-9ADB-DC4E-878A-70D85E2ACF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898227" y="5426891"/>
                  <a:ext cx="343364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charset="0"/>
                    </a:rPr>
                    <a:t>…</a:t>
                  </a:r>
                </a:p>
              </p:txBody>
            </p:sp>
            <p:grpSp>
              <p:nvGrpSpPr>
                <p:cNvPr id="591" name="Group 44">
                  <a:extLst>
                    <a:ext uri="{FF2B5EF4-FFF2-40B4-BE49-F238E27FC236}">
                      <a16:creationId xmlns:a16="http://schemas.microsoft.com/office/drawing/2014/main" id="{37D271C4-F866-344E-859B-5D8A6AA5EA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13475" y="5434396"/>
                  <a:ext cx="609600" cy="558800"/>
                  <a:chOff x="-44" y="1473"/>
                  <a:chExt cx="981" cy="1105"/>
                </a:xfrm>
              </p:grpSpPr>
              <p:pic>
                <p:nvPicPr>
                  <p:cNvPr id="607" name="Picture 45" descr="desktop_computer_stylized_medium">
                    <a:extLst>
                      <a:ext uri="{FF2B5EF4-FFF2-40B4-BE49-F238E27FC236}">
                        <a16:creationId xmlns:a16="http://schemas.microsoft.com/office/drawing/2014/main" id="{EE7EAE4D-E265-AD46-B29F-100BD3D8BAB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08" name="Freeform 46">
                    <a:extLst>
                      <a:ext uri="{FF2B5EF4-FFF2-40B4-BE49-F238E27FC236}">
                        <a16:creationId xmlns:a16="http://schemas.microsoft.com/office/drawing/2014/main" id="{1718B8A6-4704-2E47-850D-969F80C1A6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592" name="Group 44">
                  <a:extLst>
                    <a:ext uri="{FF2B5EF4-FFF2-40B4-BE49-F238E27FC236}">
                      <a16:creationId xmlns:a16="http://schemas.microsoft.com/office/drawing/2014/main" id="{DFF3640E-DE8E-2846-9EC4-62511FA2A7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78256" y="5439730"/>
                  <a:ext cx="609600" cy="558800"/>
                  <a:chOff x="-44" y="1473"/>
                  <a:chExt cx="981" cy="1105"/>
                </a:xfrm>
              </p:grpSpPr>
              <p:pic>
                <p:nvPicPr>
                  <p:cNvPr id="605" name="Picture 45" descr="desktop_computer_stylized_medium">
                    <a:extLst>
                      <a:ext uri="{FF2B5EF4-FFF2-40B4-BE49-F238E27FC236}">
                        <a16:creationId xmlns:a16="http://schemas.microsoft.com/office/drawing/2014/main" id="{EB88B671-831A-BF4D-B80A-C0B98F2FF8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06" name="Freeform 46">
                    <a:extLst>
                      <a:ext uri="{FF2B5EF4-FFF2-40B4-BE49-F238E27FC236}">
                        <a16:creationId xmlns:a16="http://schemas.microsoft.com/office/drawing/2014/main" id="{FF76564F-1425-BA4E-8D99-A58B56803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593" name="Group 44">
                  <a:extLst>
                    <a:ext uri="{FF2B5EF4-FFF2-40B4-BE49-F238E27FC236}">
                      <a16:creationId xmlns:a16="http://schemas.microsoft.com/office/drawing/2014/main" id="{D2ACFA91-3AF2-5D49-BFE6-8B43D69F27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35123" y="5435068"/>
                  <a:ext cx="609600" cy="558800"/>
                  <a:chOff x="-44" y="1473"/>
                  <a:chExt cx="981" cy="1105"/>
                </a:xfrm>
              </p:grpSpPr>
              <p:pic>
                <p:nvPicPr>
                  <p:cNvPr id="603" name="Picture 45" descr="desktop_computer_stylized_medium">
                    <a:extLst>
                      <a:ext uri="{FF2B5EF4-FFF2-40B4-BE49-F238E27FC236}">
                        <a16:creationId xmlns:a16="http://schemas.microsoft.com/office/drawing/2014/main" id="{8918D717-448C-9E42-AAA9-63B5732D6D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04" name="Freeform 46">
                    <a:extLst>
                      <a:ext uri="{FF2B5EF4-FFF2-40B4-BE49-F238E27FC236}">
                        <a16:creationId xmlns:a16="http://schemas.microsoft.com/office/drawing/2014/main" id="{84DD81C4-5B4A-1545-92AE-1242C96326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27051A-00A6-E14B-A445-814273D5873E}"/>
                </a:ext>
              </a:extLst>
            </p:cNvPr>
            <p:cNvGrpSpPr/>
            <p:nvPr/>
          </p:nvGrpSpPr>
          <p:grpSpPr>
            <a:xfrm>
              <a:off x="8944384" y="4697880"/>
              <a:ext cx="2572510" cy="1717408"/>
              <a:chOff x="8810272" y="4515000"/>
              <a:chExt cx="2572510" cy="1717408"/>
            </a:xfrm>
          </p:grpSpPr>
          <p:grpSp>
            <p:nvGrpSpPr>
              <p:cNvPr id="648" name="Group 647">
                <a:extLst>
                  <a:ext uri="{FF2B5EF4-FFF2-40B4-BE49-F238E27FC236}">
                    <a16:creationId xmlns:a16="http://schemas.microsoft.com/office/drawing/2014/main" id="{1B7EBF1C-A4EE-8B4D-8767-1D8755245B08}"/>
                  </a:ext>
                </a:extLst>
              </p:cNvPr>
              <p:cNvGrpSpPr/>
              <p:nvPr/>
            </p:nvGrpSpPr>
            <p:grpSpPr>
              <a:xfrm>
                <a:off x="9139356" y="4877393"/>
                <a:ext cx="1256356" cy="523875"/>
                <a:chOff x="10935644" y="4822113"/>
                <a:chExt cx="1256356" cy="523875"/>
              </a:xfrm>
            </p:grpSpPr>
            <p:sp>
              <p:nvSpPr>
                <p:cNvPr id="649" name="Rectangle 76">
                  <a:extLst>
                    <a:ext uri="{FF2B5EF4-FFF2-40B4-BE49-F238E27FC236}">
                      <a16:creationId xmlns:a16="http://schemas.microsoft.com/office/drawing/2014/main" id="{E65626A6-4868-7640-8E71-737D09BD97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01071" y="4880851"/>
                  <a:ext cx="1190929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0" name="Rectangle 2">
                  <a:extLst>
                    <a:ext uri="{FF2B5EF4-FFF2-40B4-BE49-F238E27FC236}">
                      <a16:creationId xmlns:a16="http://schemas.microsoft.com/office/drawing/2014/main" id="{71B72A86-9E20-EC4E-93E3-2CF1D58EE6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10391" y="4872913"/>
                  <a:ext cx="1181609" cy="468313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1" name="Line 3">
                  <a:extLst>
                    <a:ext uri="{FF2B5EF4-FFF2-40B4-BE49-F238E27FC236}">
                      <a16:creationId xmlns:a16="http://schemas.microsoft.com/office/drawing/2014/main" id="{2222A9E6-7415-2841-B604-7FBC00BA07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09376" y="5090714"/>
                  <a:ext cx="1163270" cy="286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2" name="Line 17">
                  <a:extLst>
                    <a:ext uri="{FF2B5EF4-FFF2-40B4-BE49-F238E27FC236}">
                      <a16:creationId xmlns:a16="http://schemas.microsoft.com/office/drawing/2014/main" id="{ADFAB7C5-BD60-CC48-85B2-5DCD1ED4A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601146" y="4882438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3" name="Line 24">
                  <a:extLst>
                    <a:ext uri="{FF2B5EF4-FFF2-40B4-BE49-F238E27FC236}">
                      <a16:creationId xmlns:a16="http://schemas.microsoft.com/office/drawing/2014/main" id="{4231A000-6642-2841-A691-17AEE6F134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305871" y="4877676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4" name="Line 25">
                  <a:extLst>
                    <a:ext uri="{FF2B5EF4-FFF2-40B4-BE49-F238E27FC236}">
                      <a16:creationId xmlns:a16="http://schemas.microsoft.com/office/drawing/2014/main" id="{A07D36A7-E5A1-6540-AA67-969B85C009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896421" y="4872913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5" name="Text Box 27">
                  <a:extLst>
                    <a:ext uri="{FF2B5EF4-FFF2-40B4-BE49-F238E27FC236}">
                      <a16:creationId xmlns:a16="http://schemas.microsoft.com/office/drawing/2014/main" id="{A4523ACC-2460-6341-86DC-C45C08E820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954695" y="4830300"/>
                  <a:ext cx="241300" cy="2143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9</a:t>
                  </a:r>
                </a:p>
              </p:txBody>
            </p:sp>
            <p:sp>
              <p:nvSpPr>
                <p:cNvPr id="656" name="Text Box 28">
                  <a:extLst>
                    <a:ext uri="{FF2B5EF4-FFF2-40B4-BE49-F238E27FC236}">
                      <a16:creationId xmlns:a16="http://schemas.microsoft.com/office/drawing/2014/main" id="{59A40326-B578-E54E-A3BC-A02453F99E5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813871" y="5045951"/>
                  <a:ext cx="298450" cy="2143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16</a:t>
                  </a:r>
                </a:p>
              </p:txBody>
            </p:sp>
            <p:sp>
              <p:nvSpPr>
                <p:cNvPr id="657" name="Text Box 29">
                  <a:extLst>
                    <a:ext uri="{FF2B5EF4-FFF2-40B4-BE49-F238E27FC236}">
                      <a16:creationId xmlns:a16="http://schemas.microsoft.com/office/drawing/2014/main" id="{BD98A039-D622-A540-9E42-23C920966AF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935644" y="5045951"/>
                  <a:ext cx="298450" cy="2143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10</a:t>
                  </a:r>
                </a:p>
              </p:txBody>
            </p:sp>
            <p:sp>
              <p:nvSpPr>
                <p:cNvPr id="658" name="Text Box 74">
                  <a:extLst>
                    <a:ext uri="{FF2B5EF4-FFF2-40B4-BE49-F238E27FC236}">
                      <a16:creationId xmlns:a16="http://schemas.microsoft.com/office/drawing/2014/main" id="{1B787302-8EC4-E34A-9C56-E010EF8392B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809108" y="4822113"/>
                  <a:ext cx="298450" cy="214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15</a:t>
                  </a:r>
                </a:p>
              </p:txBody>
            </p:sp>
            <p:sp>
              <p:nvSpPr>
                <p:cNvPr id="659" name="Oval 84">
                  <a:extLst>
                    <a:ext uri="{FF2B5EF4-FFF2-40B4-BE49-F238E27FC236}">
                      <a16:creationId xmlns:a16="http://schemas.microsoft.com/office/drawing/2014/main" id="{DF07D6F5-A194-324B-AA14-90705A3EA6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47121" y="5185651"/>
                  <a:ext cx="42862" cy="47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0" name="Oval 85">
                  <a:extLst>
                    <a:ext uri="{FF2B5EF4-FFF2-40B4-BE49-F238E27FC236}">
                      <a16:creationId xmlns:a16="http://schemas.microsoft.com/office/drawing/2014/main" id="{FEF46F66-7BA6-0848-A338-502D368AB3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34421" y="4971338"/>
                  <a:ext cx="42862" cy="47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1" name="Oval 86">
                  <a:extLst>
                    <a:ext uri="{FF2B5EF4-FFF2-40B4-BE49-F238E27FC236}">
                      <a16:creationId xmlns:a16="http://schemas.microsoft.com/office/drawing/2014/main" id="{CDD6FCD4-4E2B-CA4B-877B-B9C677C91E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09133" y="4968163"/>
                  <a:ext cx="42863" cy="47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577" name="Text Box 64">
                <a:extLst>
                  <a:ext uri="{FF2B5EF4-FFF2-40B4-BE49-F238E27FC236}">
                    <a16:creationId xmlns:a16="http://schemas.microsoft.com/office/drawing/2014/main" id="{71E6981D-8B61-704D-9538-1846331D09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44471" y="5463844"/>
                <a:ext cx="34336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</a:rPr>
                  <a:t>…</a:t>
                </a:r>
              </a:p>
            </p:txBody>
          </p:sp>
          <p:sp>
            <p:nvSpPr>
              <p:cNvPr id="578" name="Line 69">
                <a:extLst>
                  <a:ext uri="{FF2B5EF4-FFF2-40B4-BE49-F238E27FC236}">
                    <a16:creationId xmlns:a16="http://schemas.microsoft.com/office/drawing/2014/main" id="{790193E6-E58F-6348-B912-D3C188C3FC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63013" y="5251834"/>
                <a:ext cx="101600" cy="3778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9" name="Line 70">
                <a:extLst>
                  <a:ext uri="{FF2B5EF4-FFF2-40B4-BE49-F238E27FC236}">
                    <a16:creationId xmlns:a16="http://schemas.microsoft.com/office/drawing/2014/main" id="{B855E16D-E833-964B-A02F-B3E7FC8F2E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53488" y="5050221"/>
                <a:ext cx="479425" cy="603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82" name="Text Box 73">
                <a:extLst>
                  <a:ext uri="{FF2B5EF4-FFF2-40B4-BE49-F238E27FC236}">
                    <a16:creationId xmlns:a16="http://schemas.microsoft.com/office/drawing/2014/main" id="{9DD4CDAE-4937-AD47-8AE2-BA2CC98F77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10272" y="5955409"/>
                <a:ext cx="257251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CS (cổng VLAN 9-15)</a:t>
                </a:r>
              </a:p>
            </p:txBody>
          </p:sp>
          <p:grpSp>
            <p:nvGrpSpPr>
              <p:cNvPr id="594" name="Group 44">
                <a:extLst>
                  <a:ext uri="{FF2B5EF4-FFF2-40B4-BE49-F238E27FC236}">
                    <a16:creationId xmlns:a16="http://schemas.microsoft.com/office/drawing/2014/main" id="{A37BDD8D-DFA2-7E49-8169-E5C71164A0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00524" y="5430406"/>
                <a:ext cx="609600" cy="558800"/>
                <a:chOff x="-44" y="1473"/>
                <a:chExt cx="981" cy="1105"/>
              </a:xfrm>
            </p:grpSpPr>
            <p:pic>
              <p:nvPicPr>
                <p:cNvPr id="601" name="Picture 45" descr="desktop_computer_stylized_medium">
                  <a:extLst>
                    <a:ext uri="{FF2B5EF4-FFF2-40B4-BE49-F238E27FC236}">
                      <a16:creationId xmlns:a16="http://schemas.microsoft.com/office/drawing/2014/main" id="{CD31DF6B-49B9-694F-9A83-BB540C45D4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02" name="Freeform 46">
                  <a:extLst>
                    <a:ext uri="{FF2B5EF4-FFF2-40B4-BE49-F238E27FC236}">
                      <a16:creationId xmlns:a16="http://schemas.microsoft.com/office/drawing/2014/main" id="{B5C46613-86CD-0746-AA4E-C3F449FEF3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595" name="Group 44">
                <a:extLst>
                  <a:ext uri="{FF2B5EF4-FFF2-40B4-BE49-F238E27FC236}">
                    <a16:creationId xmlns:a16="http://schemas.microsoft.com/office/drawing/2014/main" id="{D3C95FFE-8A11-6B4D-A493-7954CBAABB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15751" y="5436316"/>
                <a:ext cx="609600" cy="558800"/>
                <a:chOff x="-44" y="1473"/>
                <a:chExt cx="981" cy="1105"/>
              </a:xfrm>
            </p:grpSpPr>
            <p:pic>
              <p:nvPicPr>
                <p:cNvPr id="599" name="Picture 45" descr="desktop_computer_stylized_medium">
                  <a:extLst>
                    <a:ext uri="{FF2B5EF4-FFF2-40B4-BE49-F238E27FC236}">
                      <a16:creationId xmlns:a16="http://schemas.microsoft.com/office/drawing/2014/main" id="{AC60ABBD-5927-3947-91D4-0B5FE7D9F5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00" name="Freeform 46">
                  <a:extLst>
                    <a:ext uri="{FF2B5EF4-FFF2-40B4-BE49-F238E27FC236}">
                      <a16:creationId xmlns:a16="http://schemas.microsoft.com/office/drawing/2014/main" id="{853B4F5E-4C5E-6A4B-A81D-0FB8F82C27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675" name="Group 674">
                <a:extLst>
                  <a:ext uri="{FF2B5EF4-FFF2-40B4-BE49-F238E27FC236}">
                    <a16:creationId xmlns:a16="http://schemas.microsoft.com/office/drawing/2014/main" id="{0274C7F3-D9FF-A543-9669-2E8AEFE209A9}"/>
                  </a:ext>
                </a:extLst>
              </p:cNvPr>
              <p:cNvGrpSpPr/>
              <p:nvPr/>
            </p:nvGrpSpPr>
            <p:grpSpPr>
              <a:xfrm>
                <a:off x="9202354" y="4515000"/>
                <a:ext cx="1206122" cy="410624"/>
                <a:chOff x="7399107" y="1365161"/>
                <a:chExt cx="2388836" cy="732595"/>
              </a:xfrm>
            </p:grpSpPr>
            <p:sp>
              <p:nvSpPr>
                <p:cNvPr id="676" name="Freeform 675">
                  <a:extLst>
                    <a:ext uri="{FF2B5EF4-FFF2-40B4-BE49-F238E27FC236}">
                      <a16:creationId xmlns:a16="http://schemas.microsoft.com/office/drawing/2014/main" id="{2212059A-C18E-E647-9FCF-DE3FFA066872}"/>
                    </a:ext>
                  </a:extLst>
                </p:cNvPr>
                <p:cNvSpPr/>
                <p:nvPr/>
              </p:nvSpPr>
              <p:spPr>
                <a:xfrm>
                  <a:off x="7399107" y="1365161"/>
                  <a:ext cx="2388836" cy="732595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77" name="Group 676">
                  <a:extLst>
                    <a:ext uri="{FF2B5EF4-FFF2-40B4-BE49-F238E27FC236}">
                      <a16:creationId xmlns:a16="http://schemas.microsoft.com/office/drawing/2014/main" id="{4E988FFB-790A-B64B-AD20-A08B796A51D3}"/>
                    </a:ext>
                  </a:extLst>
                </p:cNvPr>
                <p:cNvGrpSpPr/>
                <p:nvPr/>
              </p:nvGrpSpPr>
              <p:grpSpPr>
                <a:xfrm>
                  <a:off x="7564998" y="1450537"/>
                  <a:ext cx="2021605" cy="589765"/>
                  <a:chOff x="7939341" y="3037317"/>
                  <a:chExt cx="897649" cy="353919"/>
                </a:xfrm>
              </p:grpSpPr>
              <p:sp>
                <p:nvSpPr>
                  <p:cNvPr id="678" name="Freeform 677">
                    <a:extLst>
                      <a:ext uri="{FF2B5EF4-FFF2-40B4-BE49-F238E27FC236}">
                        <a16:creationId xmlns:a16="http://schemas.microsoft.com/office/drawing/2014/main" id="{66908B6C-B117-9841-879C-62BBC6B65112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9" name="Freeform 678">
                    <a:extLst>
                      <a:ext uri="{FF2B5EF4-FFF2-40B4-BE49-F238E27FC236}">
                        <a16:creationId xmlns:a16="http://schemas.microsoft.com/office/drawing/2014/main" id="{400F8E7D-6C49-1F45-8E8D-9C8ACEB7BF1C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0" name="Freeform 679">
                    <a:extLst>
                      <a:ext uri="{FF2B5EF4-FFF2-40B4-BE49-F238E27FC236}">
                        <a16:creationId xmlns:a16="http://schemas.microsoft.com/office/drawing/2014/main" id="{816B6622-EACD-A74E-8FBA-7CB71693184F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1" name="Freeform 680">
                    <a:extLst>
                      <a:ext uri="{FF2B5EF4-FFF2-40B4-BE49-F238E27FC236}">
                        <a16:creationId xmlns:a16="http://schemas.microsoft.com/office/drawing/2014/main" id="{90BA40F3-69B1-A24F-B0C8-3C80AB37864F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682" name="Line 70">
                <a:extLst>
                  <a:ext uri="{FF2B5EF4-FFF2-40B4-BE49-F238E27FC236}">
                    <a16:creationId xmlns:a16="http://schemas.microsoft.com/office/drawing/2014/main" id="{0BF331E8-D094-9A4E-A183-AFB19DA81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32595" y="5048617"/>
                <a:ext cx="479425" cy="603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96" name="Group 44">
                <a:extLst>
                  <a:ext uri="{FF2B5EF4-FFF2-40B4-BE49-F238E27FC236}">
                    <a16:creationId xmlns:a16="http://schemas.microsoft.com/office/drawing/2014/main" id="{E5446E80-AB67-8C42-826C-CF3CCA6BB4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79352" y="5445308"/>
                <a:ext cx="609600" cy="558800"/>
                <a:chOff x="-44" y="1473"/>
                <a:chExt cx="981" cy="1105"/>
              </a:xfrm>
            </p:grpSpPr>
            <p:pic>
              <p:nvPicPr>
                <p:cNvPr id="597" name="Picture 45" descr="desktop_computer_stylized_medium">
                  <a:extLst>
                    <a:ext uri="{FF2B5EF4-FFF2-40B4-BE49-F238E27FC236}">
                      <a16:creationId xmlns:a16="http://schemas.microsoft.com/office/drawing/2014/main" id="{681F82DD-2C88-BE4E-A84A-D12B49ED2A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98" name="Freeform 46">
                  <a:extLst>
                    <a:ext uri="{FF2B5EF4-FFF2-40B4-BE49-F238E27FC236}">
                      <a16:creationId xmlns:a16="http://schemas.microsoft.com/office/drawing/2014/main" id="{6B627442-314B-A349-9915-C40A0D16D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</p:grpSp>
      <p:sp>
        <p:nvSpPr>
          <p:cNvPr id="4" name="Arrow: Down 3">
            <a:extLst>
              <a:ext uri="{FF2B5EF4-FFF2-40B4-BE49-F238E27FC236}">
                <a16:creationId xmlns:a16="http://schemas.microsoft.com/office/drawing/2014/main" id="{A342E6D1-36F2-C535-9443-6F97738463F3}"/>
              </a:ext>
            </a:extLst>
          </p:cNvPr>
          <p:cNvSpPr/>
          <p:nvPr/>
        </p:nvSpPr>
        <p:spPr>
          <a:xfrm>
            <a:off x="8930788" y="4111196"/>
            <a:ext cx="331056" cy="70258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4A2F6-FD95-8A83-8D57-4725E44C24E4}"/>
              </a:ext>
            </a:extLst>
          </p:cNvPr>
          <p:cNvSpPr txBox="1"/>
          <p:nvPr/>
        </p:nvSpPr>
        <p:spPr>
          <a:xfrm>
            <a:off x="7914662" y="3826603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 switch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F93CC-2ABD-CD2D-068B-5B02DEB2EF4B}"/>
              </a:ext>
            </a:extLst>
          </p:cNvPr>
          <p:cNvSpPr txBox="1"/>
          <p:nvPr/>
        </p:nvSpPr>
        <p:spPr>
          <a:xfrm>
            <a:off x="7819037" y="6412488"/>
            <a:ext cx="2478564" cy="329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multiple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virtual switches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717E37-900F-F829-C608-7EF2811BC1DF}"/>
              </a:ext>
            </a:extLst>
          </p:cNvPr>
          <p:cNvCxnSpPr>
            <a:cxnSpLocks/>
          </p:cNvCxnSpPr>
          <p:nvPr/>
        </p:nvCxnSpPr>
        <p:spPr>
          <a:xfrm flipH="1" flipV="1">
            <a:off x="8702066" y="5742583"/>
            <a:ext cx="188877" cy="6988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1" name="Straight Arrow Connector 510">
            <a:extLst>
              <a:ext uri="{FF2B5EF4-FFF2-40B4-BE49-F238E27FC236}">
                <a16:creationId xmlns:a16="http://schemas.microsoft.com/office/drawing/2014/main" id="{54605279-4C71-11FC-02F9-AA37E2F3BAB9}"/>
              </a:ext>
            </a:extLst>
          </p:cNvPr>
          <p:cNvCxnSpPr>
            <a:cxnSpLocks/>
          </p:cNvCxnSpPr>
          <p:nvPr/>
        </p:nvCxnSpPr>
        <p:spPr>
          <a:xfrm flipV="1">
            <a:off x="8907647" y="5800076"/>
            <a:ext cx="407388" cy="6391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132CA-842C-236E-B401-EB2C5C12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72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39751EC-3470-E44E-9E47-1DBEC48F367C}"/>
              </a:ext>
            </a:extLst>
          </p:cNvPr>
          <p:cNvGrpSpPr/>
          <p:nvPr/>
        </p:nvGrpSpPr>
        <p:grpSpPr>
          <a:xfrm>
            <a:off x="8767518" y="3871809"/>
            <a:ext cx="1243611" cy="519112"/>
            <a:chOff x="9287864" y="4082048"/>
            <a:chExt cx="1243611" cy="519112"/>
          </a:xfrm>
        </p:grpSpPr>
        <p:sp>
          <p:nvSpPr>
            <p:cNvPr id="556" name="Rectangle 75">
              <a:extLst>
                <a:ext uri="{FF2B5EF4-FFF2-40B4-BE49-F238E27FC236}">
                  <a16:creationId xmlns:a16="http://schemas.microsoft.com/office/drawing/2014/main" id="{86D84E7B-7F94-CF43-97CD-E40F099FC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0181" y="4127584"/>
              <a:ext cx="1188897" cy="471997"/>
            </a:xfrm>
            <a:prstGeom prst="rect">
              <a:avLst/>
            </a:prstGeom>
            <a:solidFill>
              <a:srgbClr val="F5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7" name="Rectangle 2">
              <a:extLst>
                <a:ext uri="{FF2B5EF4-FFF2-40B4-BE49-F238E27FC236}">
                  <a16:creationId xmlns:a16="http://schemas.microsoft.com/office/drawing/2014/main" id="{75001E46-9EFA-6F46-BF58-DE475A333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9866" y="4128085"/>
              <a:ext cx="1181609" cy="46831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8" name="Line 3">
              <a:extLst>
                <a:ext uri="{FF2B5EF4-FFF2-40B4-BE49-F238E27FC236}">
                  <a16:creationId xmlns:a16="http://schemas.microsoft.com/office/drawing/2014/main" id="{58FD3C8D-D13C-DD42-85DC-F3FC758279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51453" y="4342570"/>
              <a:ext cx="1179110" cy="14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9" name="Text Box 6">
              <a:extLst>
                <a:ext uri="{FF2B5EF4-FFF2-40B4-BE49-F238E27FC236}">
                  <a16:creationId xmlns:a16="http://schemas.microsoft.com/office/drawing/2014/main" id="{06310D8E-E39C-8749-8C4D-6762E12A68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87864" y="4107358"/>
              <a:ext cx="24130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562" name="Line 18">
              <a:extLst>
                <a:ext uri="{FF2B5EF4-FFF2-40B4-BE49-F238E27FC236}">
                  <a16:creationId xmlns:a16="http://schemas.microsoft.com/office/drawing/2014/main" id="{674927D0-7AF4-FB45-A199-0AA4F2F4D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30891" y="4132848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3" name="Line 21">
              <a:extLst>
                <a:ext uri="{FF2B5EF4-FFF2-40B4-BE49-F238E27FC236}">
                  <a16:creationId xmlns:a16="http://schemas.microsoft.com/office/drawing/2014/main" id="{ED992B3F-F06B-D64B-B214-C09006060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0378" y="4129673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5" name="Line 23">
              <a:extLst>
                <a:ext uri="{FF2B5EF4-FFF2-40B4-BE49-F238E27FC236}">
                  <a16:creationId xmlns:a16="http://schemas.microsoft.com/office/drawing/2014/main" id="{0E55E53C-5364-9444-98BF-DF258E8EB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11878" y="4137610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8" name="Text Box 26">
              <a:extLst>
                <a:ext uri="{FF2B5EF4-FFF2-40B4-BE49-F238E27FC236}">
                  <a16:creationId xmlns:a16="http://schemas.microsoft.com/office/drawing/2014/main" id="{2BB93CA1-198F-BD45-B13D-35FA7DC8E3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8378" y="4296360"/>
              <a:ext cx="24130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số 8</a:t>
              </a:r>
            </a:p>
          </p:txBody>
        </p:sp>
        <p:sp>
          <p:nvSpPr>
            <p:cNvPr id="572" name="Text Box 30">
              <a:extLst>
                <a:ext uri="{FF2B5EF4-FFF2-40B4-BE49-F238E27FC236}">
                  <a16:creationId xmlns:a16="http://schemas.microsoft.com/office/drawing/2014/main" id="{B28826E1-E494-BE45-847D-47836FFF5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90540" y="4300533"/>
              <a:ext cx="24130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</a:p>
          </p:txBody>
        </p:sp>
        <p:sp>
          <p:nvSpPr>
            <p:cNvPr id="573" name="Text Box 57">
              <a:extLst>
                <a:ext uri="{FF2B5EF4-FFF2-40B4-BE49-F238E27FC236}">
                  <a16:creationId xmlns:a16="http://schemas.microsoft.com/office/drawing/2014/main" id="{0E14A6FA-A1FE-3F46-A4F2-105D9B7A7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3616" y="4082048"/>
              <a:ext cx="24130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7</a:t>
              </a:r>
            </a:p>
          </p:txBody>
        </p:sp>
        <p:sp>
          <p:nvSpPr>
            <p:cNvPr id="584" name="Oval 81">
              <a:extLst>
                <a:ext uri="{FF2B5EF4-FFF2-40B4-BE49-F238E27FC236}">
                  <a16:creationId xmlns:a16="http://schemas.microsoft.com/office/drawing/2014/main" id="{9FE56524-10FB-6042-A1CC-7979BFD9B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5753" y="4442410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85" name="Oval 82">
              <a:extLst>
                <a:ext uri="{FF2B5EF4-FFF2-40B4-BE49-F238E27FC236}">
                  <a16:creationId xmlns:a16="http://schemas.microsoft.com/office/drawing/2014/main" id="{32B7ED54-8A66-9C40-90E0-AB788CBBD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7853" y="4439235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86" name="Oval 83">
              <a:extLst>
                <a:ext uri="{FF2B5EF4-FFF2-40B4-BE49-F238E27FC236}">
                  <a16:creationId xmlns:a16="http://schemas.microsoft.com/office/drawing/2014/main" id="{ACECF9A3-7435-ED4E-A83D-328DB3D23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5228" y="4443998"/>
              <a:ext cx="42863" cy="476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443345-4697-A84D-B271-4440D2A31971}"/>
              </a:ext>
            </a:extLst>
          </p:cNvPr>
          <p:cNvGrpSpPr/>
          <p:nvPr/>
        </p:nvGrpSpPr>
        <p:grpSpPr>
          <a:xfrm>
            <a:off x="9936386" y="3867054"/>
            <a:ext cx="1259780" cy="523875"/>
            <a:chOff x="10932220" y="4822113"/>
            <a:chExt cx="1259780" cy="523875"/>
          </a:xfrm>
        </p:grpSpPr>
        <p:sp>
          <p:nvSpPr>
            <p:cNvPr id="620" name="Rectangle 76">
              <a:extLst>
                <a:ext uri="{FF2B5EF4-FFF2-40B4-BE49-F238E27FC236}">
                  <a16:creationId xmlns:a16="http://schemas.microsoft.com/office/drawing/2014/main" id="{5443F9B0-0F91-A14D-9E8E-E2DFA236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1071" y="4880851"/>
              <a:ext cx="1190929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2" name="Rectangle 2">
              <a:extLst>
                <a:ext uri="{FF2B5EF4-FFF2-40B4-BE49-F238E27FC236}">
                  <a16:creationId xmlns:a16="http://schemas.microsoft.com/office/drawing/2014/main" id="{5E7248A8-6B10-0841-AE53-D0ABC4CED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0391" y="4872913"/>
              <a:ext cx="1181609" cy="46831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3" name="Line 3">
              <a:extLst>
                <a:ext uri="{FF2B5EF4-FFF2-40B4-BE49-F238E27FC236}">
                  <a16:creationId xmlns:a16="http://schemas.microsoft.com/office/drawing/2014/main" id="{DD3A74DB-9E59-9348-8893-A2232C822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9376" y="5090714"/>
              <a:ext cx="1163270" cy="2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6" name="Line 17">
              <a:extLst>
                <a:ext uri="{FF2B5EF4-FFF2-40B4-BE49-F238E27FC236}">
                  <a16:creationId xmlns:a16="http://schemas.microsoft.com/office/drawing/2014/main" id="{651AA383-259C-DC4C-B417-34535BECA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01146" y="4882438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1" name="Line 24">
              <a:extLst>
                <a:ext uri="{FF2B5EF4-FFF2-40B4-BE49-F238E27FC236}">
                  <a16:creationId xmlns:a16="http://schemas.microsoft.com/office/drawing/2014/main" id="{A9A98EAD-050F-EF41-8FA1-A45247966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05871" y="4877676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2" name="Line 25">
              <a:extLst>
                <a:ext uri="{FF2B5EF4-FFF2-40B4-BE49-F238E27FC236}">
                  <a16:creationId xmlns:a16="http://schemas.microsoft.com/office/drawing/2014/main" id="{A2531D0B-9E46-0941-94A0-96006DBAD9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96421" y="4872913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4" name="Text Box 27">
              <a:extLst>
                <a:ext uri="{FF2B5EF4-FFF2-40B4-BE49-F238E27FC236}">
                  <a16:creationId xmlns:a16="http://schemas.microsoft.com/office/drawing/2014/main" id="{7649D600-6D49-3044-A4AB-61B599FF2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7845" y="4840575"/>
              <a:ext cx="24130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635" name="Text Box 28">
              <a:extLst>
                <a:ext uri="{FF2B5EF4-FFF2-40B4-BE49-F238E27FC236}">
                  <a16:creationId xmlns:a16="http://schemas.microsoft.com/office/drawing/2014/main" id="{5BAA2670-D55C-C142-827F-9CE7DB759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3871" y="5045951"/>
              <a:ext cx="29845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16</a:t>
              </a:r>
            </a:p>
          </p:txBody>
        </p:sp>
        <p:sp>
          <p:nvSpPr>
            <p:cNvPr id="636" name="Text Box 29">
              <a:extLst>
                <a:ext uri="{FF2B5EF4-FFF2-40B4-BE49-F238E27FC236}">
                  <a16:creationId xmlns:a16="http://schemas.microsoft.com/office/drawing/2014/main" id="{D7F356E9-BF66-D145-915D-38A53F2F18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32220" y="5049376"/>
              <a:ext cx="29845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10</a:t>
              </a:r>
            </a:p>
          </p:txBody>
        </p:sp>
        <p:sp>
          <p:nvSpPr>
            <p:cNvPr id="639" name="Text Box 74">
              <a:extLst>
                <a:ext uri="{FF2B5EF4-FFF2-40B4-BE49-F238E27FC236}">
                  <a16:creationId xmlns:a16="http://schemas.microsoft.com/office/drawing/2014/main" id="{C33FAB3F-C18D-F04F-AFF6-CD5E1444D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9108" y="4822113"/>
              <a:ext cx="29845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15</a:t>
              </a:r>
            </a:p>
          </p:txBody>
        </p:sp>
        <p:sp>
          <p:nvSpPr>
            <p:cNvPr id="643" name="Oval 84">
              <a:extLst>
                <a:ext uri="{FF2B5EF4-FFF2-40B4-BE49-F238E27FC236}">
                  <a16:creationId xmlns:a16="http://schemas.microsoft.com/office/drawing/2014/main" id="{86949CB4-4A39-0346-AFF6-9F5A2A7D7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7121" y="5185651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4" name="Oval 85">
              <a:extLst>
                <a:ext uri="{FF2B5EF4-FFF2-40B4-BE49-F238E27FC236}">
                  <a16:creationId xmlns:a16="http://schemas.microsoft.com/office/drawing/2014/main" id="{E4D51E21-8C17-E743-8B81-06236413D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4421" y="4971338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5" name="Oval 86">
              <a:extLst>
                <a:ext uri="{FF2B5EF4-FFF2-40B4-BE49-F238E27FC236}">
                  <a16:creationId xmlns:a16="http://schemas.microsoft.com/office/drawing/2014/main" id="{520890CD-F328-1643-8FAD-D429622AE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9133" y="4968163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dirty="0">
                <a:latin typeface="+mj-lt"/>
              </a:rPr>
              <a:t>VLAN </a:t>
            </a:r>
            <a:r>
              <a:rPr lang="en-US" sz="4000" dirty="0" err="1">
                <a:latin typeface="+mj-lt"/>
              </a:rPr>
              <a:t>tạo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theo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err="1">
                <a:latin typeface="+mj-lt"/>
              </a:rPr>
              <a:t>cổng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>
                <a:solidFill>
                  <a:srgbClr val="DA2B66"/>
                </a:solidFill>
                <a:latin typeface="+mj-lt"/>
              </a:rPr>
              <a:t>(</a:t>
            </a:r>
            <a:r>
              <a:rPr kumimoji="0" lang="vi" sz="4000" i="0" u="none" strike="noStrike" kern="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latin typeface="+mj-lt"/>
                <a:ea typeface="ＭＳ Ｐゴシック" charset="0"/>
                <a:cs typeface="+mn-cs"/>
              </a:rPr>
              <a:t>port-based VLAN</a:t>
            </a:r>
            <a:r>
              <a:rPr kumimoji="0" lang="en-US" sz="4000" i="0" u="none" strike="noStrike" kern="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latin typeface="+mj-lt"/>
                <a:ea typeface="ＭＳ Ｐゴシック" charset="0"/>
                <a:cs typeface="+mn-cs"/>
              </a:rPr>
              <a:t>)</a:t>
            </a:r>
            <a:endParaRPr lang="en-US" sz="4000" dirty="0"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ABEEB3-46FD-EA41-8074-A5BDD9C11183}"/>
              </a:ext>
            </a:extLst>
          </p:cNvPr>
          <p:cNvGrpSpPr/>
          <p:nvPr/>
        </p:nvGrpSpPr>
        <p:grpSpPr>
          <a:xfrm>
            <a:off x="8811490" y="3492261"/>
            <a:ext cx="2388836" cy="410624"/>
            <a:chOff x="7399107" y="1365161"/>
            <a:chExt cx="2388836" cy="732595"/>
          </a:xfrm>
        </p:grpSpPr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20E2C253-E31D-DA4E-8C57-56EFE4A095ED}"/>
                </a:ext>
              </a:extLst>
            </p:cNvPr>
            <p:cNvSpPr/>
            <p:nvPr/>
          </p:nvSpPr>
          <p:spPr>
            <a:xfrm>
              <a:off x="7399107" y="1365161"/>
              <a:ext cx="2388836" cy="732595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1596EEC3-C1AA-2E4B-BA66-1B555E77FCC5}"/>
                </a:ext>
              </a:extLst>
            </p:cNvPr>
            <p:cNvGrpSpPr/>
            <p:nvPr/>
          </p:nvGrpSpPr>
          <p:grpSpPr>
            <a:xfrm>
              <a:off x="7564998" y="1450537"/>
              <a:ext cx="2021605" cy="589765"/>
              <a:chOff x="7939341" y="3037317"/>
              <a:chExt cx="897649" cy="353919"/>
            </a:xfrm>
          </p:grpSpPr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AB2941FE-E212-F347-B495-140D5C7ED03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91A112E4-81D0-F44B-9985-65B5C629D09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1585E8CB-B8A8-844A-9962-714F597BBE4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6" name="Freeform 545">
                <a:extLst>
                  <a:ext uri="{FF2B5EF4-FFF2-40B4-BE49-F238E27FC236}">
                    <a16:creationId xmlns:a16="http://schemas.microsoft.com/office/drawing/2014/main" id="{EC524C8C-F983-3A44-9FDA-77151109641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30" name="Line 61">
            <a:extLst>
              <a:ext uri="{FF2B5EF4-FFF2-40B4-BE49-F238E27FC236}">
                <a16:creationId xmlns:a16="http://schemas.microsoft.com/office/drawing/2014/main" id="{504ED2E3-D101-424C-8AE9-5C34917B54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59268" y="4222579"/>
            <a:ext cx="901700" cy="279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1" name="Line 62">
            <a:extLst>
              <a:ext uri="{FF2B5EF4-FFF2-40B4-BE49-F238E27FC236}">
                <a16:creationId xmlns:a16="http://schemas.microsoft.com/office/drawing/2014/main" id="{2122A03F-B45C-EC49-8D54-8D3B7DB4DA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45031" y="4222579"/>
            <a:ext cx="806450" cy="419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2" name="Line 63">
            <a:extLst>
              <a:ext uri="{FF2B5EF4-FFF2-40B4-BE49-F238E27FC236}">
                <a16:creationId xmlns:a16="http://schemas.microsoft.com/office/drawing/2014/main" id="{F985FD06-D0A5-3048-AF98-111FE4DF76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64167" y="4237505"/>
            <a:ext cx="672983" cy="36131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3" name="Text Box 64">
            <a:extLst>
              <a:ext uri="{FF2B5EF4-FFF2-40B4-BE49-F238E27FC236}">
                <a16:creationId xmlns:a16="http://schemas.microsoft.com/office/drawing/2014/main" id="{299DB3CE-7B62-0F41-8A17-414B51C9B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3689" y="4437764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</a:rPr>
              <a:t>…</a:t>
            </a:r>
          </a:p>
        </p:txBody>
      </p:sp>
      <p:sp>
        <p:nvSpPr>
          <p:cNvPr id="434" name="Line 69">
            <a:extLst>
              <a:ext uri="{FF2B5EF4-FFF2-40B4-BE49-F238E27FC236}">
                <a16:creationId xmlns:a16="http://schemas.microsoft.com/office/drawing/2014/main" id="{131CBCB7-EC04-C34D-8089-DF6962A05B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72231" y="4225754"/>
            <a:ext cx="101600" cy="377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5" name="Line 70">
            <a:extLst>
              <a:ext uri="{FF2B5EF4-FFF2-40B4-BE49-F238E27FC236}">
                <a16:creationId xmlns:a16="http://schemas.microsoft.com/office/drawing/2014/main" id="{3E75F251-D967-EA4E-9C97-EB6B5246A5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62706" y="4024141"/>
            <a:ext cx="479425" cy="603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6" name="Line 71">
            <a:extLst>
              <a:ext uri="{FF2B5EF4-FFF2-40B4-BE49-F238E27FC236}">
                <a16:creationId xmlns:a16="http://schemas.microsoft.com/office/drawing/2014/main" id="{00AB0795-DB89-1B41-A48F-217D5BED1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8368" y="3968579"/>
            <a:ext cx="514350" cy="484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7" name="Text Box 72">
            <a:extLst>
              <a:ext uri="{FF2B5EF4-FFF2-40B4-BE49-F238E27FC236}">
                <a16:creationId xmlns:a16="http://schemas.microsoft.com/office/drawing/2014/main" id="{377DDBF1-C221-7B40-952F-70C5D6714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8595" y="4929329"/>
            <a:ext cx="17315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EE (cổng VLAN 1-8)</a:t>
            </a:r>
          </a:p>
        </p:txBody>
      </p:sp>
      <p:sp>
        <p:nvSpPr>
          <p:cNvPr id="438" name="Text Box 73">
            <a:extLst>
              <a:ext uri="{FF2B5EF4-FFF2-40B4-BE49-F238E27FC236}">
                <a16:creationId xmlns:a16="http://schemas.microsoft.com/office/drawing/2014/main" id="{FDE3B945-5B46-E04D-BFCA-4A7A699A9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9490" y="4929329"/>
            <a:ext cx="25725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 (cổng VLAN 9-15)</a:t>
            </a:r>
          </a:p>
        </p:txBody>
      </p:sp>
      <p:sp>
        <p:nvSpPr>
          <p:cNvPr id="447" name="Text Box 45">
            <a:extLst>
              <a:ext uri="{FF2B5EF4-FFF2-40B4-BE49-F238E27FC236}">
                <a16:creationId xmlns:a16="http://schemas.microsoft.com/office/drawing/2014/main" id="{2D1CE1C0-31D9-844E-8F50-70F2806CE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7445" y="4400811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</a:rPr>
              <a:t>…</a:t>
            </a:r>
          </a:p>
        </p:txBody>
      </p:sp>
      <p:grpSp>
        <p:nvGrpSpPr>
          <p:cNvPr id="448" name="Group 44">
            <a:extLst>
              <a:ext uri="{FF2B5EF4-FFF2-40B4-BE49-F238E27FC236}">
                <a16:creationId xmlns:a16="http://schemas.microsoft.com/office/drawing/2014/main" id="{700B7029-39F6-C74E-AC0E-38210F4099EF}"/>
              </a:ext>
            </a:extLst>
          </p:cNvPr>
          <p:cNvGrpSpPr>
            <a:grpSpLocks/>
          </p:cNvGrpSpPr>
          <p:nvPr/>
        </p:nvGrpSpPr>
        <p:grpSpPr bwMode="auto">
          <a:xfrm>
            <a:off x="7522693" y="4408316"/>
            <a:ext cx="609600" cy="558800"/>
            <a:chOff x="-44" y="1473"/>
            <a:chExt cx="981" cy="1105"/>
          </a:xfrm>
        </p:grpSpPr>
        <p:pic>
          <p:nvPicPr>
            <p:cNvPr id="449" name="Picture 45" descr="desktop_computer_stylized_medium">
              <a:extLst>
                <a:ext uri="{FF2B5EF4-FFF2-40B4-BE49-F238E27FC236}">
                  <a16:creationId xmlns:a16="http://schemas.microsoft.com/office/drawing/2014/main" id="{DBD01A03-81B8-534F-93E0-1D4C45D29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" name="Freeform 46">
              <a:extLst>
                <a:ext uri="{FF2B5EF4-FFF2-40B4-BE49-F238E27FC236}">
                  <a16:creationId xmlns:a16="http://schemas.microsoft.com/office/drawing/2014/main" id="{635026BE-6129-3740-BA64-8136F70D67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1" name="Group 44">
            <a:extLst>
              <a:ext uri="{FF2B5EF4-FFF2-40B4-BE49-F238E27FC236}">
                <a16:creationId xmlns:a16="http://schemas.microsoft.com/office/drawing/2014/main" id="{5180A7F4-6359-C649-AEDF-B175B94960B4}"/>
              </a:ext>
            </a:extLst>
          </p:cNvPr>
          <p:cNvGrpSpPr>
            <a:grpSpLocks/>
          </p:cNvGrpSpPr>
          <p:nvPr/>
        </p:nvGrpSpPr>
        <p:grpSpPr bwMode="auto">
          <a:xfrm>
            <a:off x="8087474" y="4413650"/>
            <a:ext cx="609600" cy="558800"/>
            <a:chOff x="-44" y="1473"/>
            <a:chExt cx="981" cy="1105"/>
          </a:xfrm>
        </p:grpSpPr>
        <p:pic>
          <p:nvPicPr>
            <p:cNvPr id="452" name="Picture 45" descr="desktop_computer_stylized_medium">
              <a:extLst>
                <a:ext uri="{FF2B5EF4-FFF2-40B4-BE49-F238E27FC236}">
                  <a16:creationId xmlns:a16="http://schemas.microsoft.com/office/drawing/2014/main" id="{14B1FE25-A4BF-9D47-8AD2-68F17E2D3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3" name="Freeform 46">
              <a:extLst>
                <a:ext uri="{FF2B5EF4-FFF2-40B4-BE49-F238E27FC236}">
                  <a16:creationId xmlns:a16="http://schemas.microsoft.com/office/drawing/2014/main" id="{BBF7941F-1FF1-1849-803E-B825A4F414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4" name="Group 44">
            <a:extLst>
              <a:ext uri="{FF2B5EF4-FFF2-40B4-BE49-F238E27FC236}">
                <a16:creationId xmlns:a16="http://schemas.microsoft.com/office/drawing/2014/main" id="{3B53FC44-EDA2-6143-AAE9-F7F4B007F065}"/>
              </a:ext>
            </a:extLst>
          </p:cNvPr>
          <p:cNvGrpSpPr>
            <a:grpSpLocks/>
          </p:cNvGrpSpPr>
          <p:nvPr/>
        </p:nvGrpSpPr>
        <p:grpSpPr bwMode="auto">
          <a:xfrm>
            <a:off x="8844341" y="4408988"/>
            <a:ext cx="609600" cy="558800"/>
            <a:chOff x="-44" y="1473"/>
            <a:chExt cx="981" cy="1105"/>
          </a:xfrm>
        </p:grpSpPr>
        <p:pic>
          <p:nvPicPr>
            <p:cNvPr id="455" name="Picture 45" descr="desktop_computer_stylized_medium">
              <a:extLst>
                <a:ext uri="{FF2B5EF4-FFF2-40B4-BE49-F238E27FC236}">
                  <a16:creationId xmlns:a16="http://schemas.microsoft.com/office/drawing/2014/main" id="{27DADEDF-8827-4347-B67A-F3A822699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6" name="Freeform 46">
              <a:extLst>
                <a:ext uri="{FF2B5EF4-FFF2-40B4-BE49-F238E27FC236}">
                  <a16:creationId xmlns:a16="http://schemas.microsoft.com/office/drawing/2014/main" id="{6A110340-235C-2846-A908-0380A764EB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7" name="Group 44">
            <a:extLst>
              <a:ext uri="{FF2B5EF4-FFF2-40B4-BE49-F238E27FC236}">
                <a16:creationId xmlns:a16="http://schemas.microsoft.com/office/drawing/2014/main" id="{799E5DB2-77CF-E344-82DA-E1C53B1B1556}"/>
              </a:ext>
            </a:extLst>
          </p:cNvPr>
          <p:cNvGrpSpPr>
            <a:grpSpLocks/>
          </p:cNvGrpSpPr>
          <p:nvPr/>
        </p:nvGrpSpPr>
        <p:grpSpPr bwMode="auto">
          <a:xfrm>
            <a:off x="9809742" y="4404326"/>
            <a:ext cx="609600" cy="558800"/>
            <a:chOff x="-44" y="1473"/>
            <a:chExt cx="981" cy="1105"/>
          </a:xfrm>
        </p:grpSpPr>
        <p:pic>
          <p:nvPicPr>
            <p:cNvPr id="458" name="Picture 45" descr="desktop_computer_stylized_medium">
              <a:extLst>
                <a:ext uri="{FF2B5EF4-FFF2-40B4-BE49-F238E27FC236}">
                  <a16:creationId xmlns:a16="http://schemas.microsoft.com/office/drawing/2014/main" id="{D37910D3-8AA7-C24C-818C-2F605830F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9" name="Freeform 46">
              <a:extLst>
                <a:ext uri="{FF2B5EF4-FFF2-40B4-BE49-F238E27FC236}">
                  <a16:creationId xmlns:a16="http://schemas.microsoft.com/office/drawing/2014/main" id="{B4F17700-4146-9C4E-A002-23A5A81265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60" name="Group 44">
            <a:extLst>
              <a:ext uri="{FF2B5EF4-FFF2-40B4-BE49-F238E27FC236}">
                <a16:creationId xmlns:a16="http://schemas.microsoft.com/office/drawing/2014/main" id="{BC32569F-4860-C044-8345-620D3C44BE94}"/>
              </a:ext>
            </a:extLst>
          </p:cNvPr>
          <p:cNvGrpSpPr>
            <a:grpSpLocks/>
          </p:cNvGrpSpPr>
          <p:nvPr/>
        </p:nvGrpSpPr>
        <p:grpSpPr bwMode="auto">
          <a:xfrm>
            <a:off x="10324969" y="4410236"/>
            <a:ext cx="609600" cy="558800"/>
            <a:chOff x="-44" y="1473"/>
            <a:chExt cx="981" cy="1105"/>
          </a:xfrm>
        </p:grpSpPr>
        <p:pic>
          <p:nvPicPr>
            <p:cNvPr id="461" name="Picture 45" descr="desktop_computer_stylized_medium">
              <a:extLst>
                <a:ext uri="{FF2B5EF4-FFF2-40B4-BE49-F238E27FC236}">
                  <a16:creationId xmlns:a16="http://schemas.microsoft.com/office/drawing/2014/main" id="{D412AD3B-D014-6047-80EA-4735BF4B4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2" name="Freeform 46">
              <a:extLst>
                <a:ext uri="{FF2B5EF4-FFF2-40B4-BE49-F238E27FC236}">
                  <a16:creationId xmlns:a16="http://schemas.microsoft.com/office/drawing/2014/main" id="{353A741B-0D62-3446-9077-1E43F71BA3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63" name="Group 44">
            <a:extLst>
              <a:ext uri="{FF2B5EF4-FFF2-40B4-BE49-F238E27FC236}">
                <a16:creationId xmlns:a16="http://schemas.microsoft.com/office/drawing/2014/main" id="{D42CBE99-C058-0F44-B1D9-2439ABF13462}"/>
              </a:ext>
            </a:extLst>
          </p:cNvPr>
          <p:cNvGrpSpPr>
            <a:grpSpLocks/>
          </p:cNvGrpSpPr>
          <p:nvPr/>
        </p:nvGrpSpPr>
        <p:grpSpPr bwMode="auto">
          <a:xfrm>
            <a:off x="11188570" y="4419228"/>
            <a:ext cx="609600" cy="558800"/>
            <a:chOff x="-44" y="1473"/>
            <a:chExt cx="981" cy="1105"/>
          </a:xfrm>
        </p:grpSpPr>
        <p:pic>
          <p:nvPicPr>
            <p:cNvPr id="464" name="Picture 45" descr="desktop_computer_stylized_medium">
              <a:extLst>
                <a:ext uri="{FF2B5EF4-FFF2-40B4-BE49-F238E27FC236}">
                  <a16:creationId xmlns:a16="http://schemas.microsoft.com/office/drawing/2014/main" id="{12D4DF7A-D18D-7A44-B2AA-BED58DFA4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5" name="Freeform 46">
              <a:extLst>
                <a:ext uri="{FF2B5EF4-FFF2-40B4-BE49-F238E27FC236}">
                  <a16:creationId xmlns:a16="http://schemas.microsoft.com/office/drawing/2014/main" id="{1BBC825C-81B6-FE42-9537-7ECC063686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99" name="Rectangle 116">
            <a:extLst>
              <a:ext uri="{FF2B5EF4-FFF2-40B4-BE49-F238E27FC236}">
                <a16:creationId xmlns:a16="http://schemas.microsoft.com/office/drawing/2014/main" id="{8752C49F-3AB0-9B44-98E8-567C5592B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537" y="906486"/>
            <a:ext cx="6074615" cy="208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marR="0" lvl="0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C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ách ly lưu lượng: 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các 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frame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đến/từ cổng 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Arial"/>
              </a:rPr>
              <a:t>1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-8 </a:t>
            </a:r>
            <a:r>
              <a:rPr kumimoji="0" lang="vi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chỉ có thể 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đến cổng 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Arial"/>
              </a:rPr>
              <a:t>1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-8</a:t>
            </a:r>
          </a:p>
          <a:p>
            <a:pPr marL="681038" marR="0" lvl="1" indent="-2238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</a:t>
            </a:r>
            <a:r>
              <a:rPr kumimoji="0" lang="vi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ũng có thể xác định Vlan dựa trên địa chỉ MAC của </a:t>
            </a:r>
            <a:r>
              <a:rPr lang="en-US" kern="0" dirty="0" err="1">
                <a:solidFill>
                  <a:prstClr val="black"/>
                </a:solidFill>
              </a:rPr>
              <a:t>đầu</a:t>
            </a:r>
            <a:r>
              <a:rPr lang="en-US" kern="0" dirty="0">
                <a:solidFill>
                  <a:prstClr val="black"/>
                </a:solidFill>
              </a:rPr>
              <a:t> </a:t>
            </a:r>
            <a:r>
              <a:rPr kumimoji="0" lang="vi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cuối, thay vì cổng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của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switch </a:t>
            </a:r>
            <a:endParaRPr kumimoji="0" lang="vi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  <a:cs typeface="+mn-cs"/>
            </a:endParaRPr>
          </a:p>
        </p:txBody>
      </p:sp>
      <p:sp>
        <p:nvSpPr>
          <p:cNvPr id="200" name="Rectangle 117">
            <a:extLst>
              <a:ext uri="{FF2B5EF4-FFF2-40B4-BE49-F238E27FC236}">
                <a16:creationId xmlns:a16="http://schemas.microsoft.com/office/drawing/2014/main" id="{8500F4BE-F251-994C-BDEF-CAFC5E531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444" y="3060513"/>
            <a:ext cx="5886450" cy="1101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hành viên động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: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các cổng có thể được gán động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(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bằng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lệnh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)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giữa các Vlan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9DA561-4E6E-B142-A109-FCB9FCA9B796}"/>
              </a:ext>
            </a:extLst>
          </p:cNvPr>
          <p:cNvGrpSpPr/>
          <p:nvPr/>
        </p:nvGrpSpPr>
        <p:grpSpPr>
          <a:xfrm>
            <a:off x="994376" y="1896035"/>
            <a:ext cx="9669142" cy="4653538"/>
            <a:chOff x="994376" y="1896035"/>
            <a:chExt cx="9669142" cy="4653538"/>
          </a:xfrm>
        </p:grpSpPr>
        <p:sp>
          <p:nvSpPr>
            <p:cNvPr id="203" name="Rectangle 124">
              <a:extLst>
                <a:ext uri="{FF2B5EF4-FFF2-40B4-BE49-F238E27FC236}">
                  <a16:creationId xmlns:a16="http://schemas.microsoft.com/office/drawing/2014/main" id="{5B122FCB-1113-7F40-AA3B-B4A91A43D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376" y="4236210"/>
              <a:ext cx="6199939" cy="2313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ea typeface="ＭＳ Ｐゴシック" charset="0"/>
                  <a:cs typeface="+mn-cs"/>
                </a:rPr>
                <a:t>C</a:t>
              </a:r>
              <a:r>
                <a:rPr kumimoji="0" lang="vi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ea typeface="ＭＳ Ｐゴシック" charset="0"/>
                  <a:cs typeface="+mn-cs"/>
                </a:rPr>
                <a:t>huyển tiếp giữa các Vlan: </a:t>
              </a:r>
              <a:r>
                <a:rPr kumimoji="0" lang="vi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rPr>
                <a:t>được thực hiện thông qua định tuyến (giống như với các </a:t>
              </a:r>
              <a:r>
                <a:rPr kumimoji="0" lang="en-SG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rPr>
                <a:t>Switch</a:t>
              </a:r>
              <a:r>
                <a:rPr kumimoji="0" lang="vi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rPr>
                <a:t> riêng biệt)</a:t>
              </a:r>
            </a:p>
            <a:p>
              <a:pPr marL="681038" marR="0" lvl="1" indent="-223838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Tx/>
                <a:buFont typeface="Arial"/>
                <a:buChar char="•"/>
                <a:tabLst/>
                <a:defRPr/>
              </a:pPr>
              <a:r>
                <a:rPr lang="en-US" sz="2400" kern="0" dirty="0">
                  <a:solidFill>
                    <a:srgbClr val="000000"/>
                  </a:solidFill>
                  <a:ea typeface="ＭＳ Ｐゴシック" charset="0"/>
                </a:rPr>
                <a:t>T</a:t>
              </a:r>
              <a:r>
                <a:rPr kumimoji="0" lang="vi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rPr>
                <a:t>rong thực tế, các nhà cung cấp bán </a:t>
              </a:r>
              <a:r>
                <a:rPr kumimoji="0" lang="en-SG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rPr>
                <a:t>switch </a:t>
              </a:r>
              <a:r>
                <a:rPr kumimoji="0" lang="vi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rPr>
                <a:t>kết hợp </a:t>
              </a:r>
              <a:r>
                <a:rPr kumimoji="0" lang="en-SG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rPr>
                <a:t>chung</a:t>
              </a:r>
              <a:r>
                <a:rPr kumimoji="0" lang="vi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rPr>
                <a:t> với bộ định tuyến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72C96C-094A-EF47-93A1-1326F1D96F80}"/>
                </a:ext>
              </a:extLst>
            </p:cNvPr>
            <p:cNvCxnSpPr/>
            <p:nvPr/>
          </p:nvCxnSpPr>
          <p:spPr>
            <a:xfrm>
              <a:off x="9829800" y="2216523"/>
              <a:ext cx="0" cy="181535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5415E4FA-7AD2-6845-8803-DF1BB0D80D4F}"/>
                </a:ext>
              </a:extLst>
            </p:cNvPr>
            <p:cNvCxnSpPr/>
            <p:nvPr/>
          </p:nvCxnSpPr>
          <p:spPr>
            <a:xfrm>
              <a:off x="10466294" y="2216523"/>
              <a:ext cx="0" cy="181535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E1FAC98-C9A4-F649-9F15-34B96A45FC8B}"/>
                </a:ext>
              </a:extLst>
            </p:cNvPr>
            <p:cNvGrpSpPr/>
            <p:nvPr/>
          </p:nvGrpSpPr>
          <p:grpSpPr>
            <a:xfrm>
              <a:off x="9594532" y="1896035"/>
              <a:ext cx="1068986" cy="551329"/>
              <a:chOff x="7493876" y="2774731"/>
              <a:chExt cx="1481958" cy="894622"/>
            </a:xfrm>
          </p:grpSpPr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DF048F4A-3B08-7A4F-A6F3-1C834DE181B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17B002E9-2DB0-B34E-9CCE-67738614E03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F6E5CC2A-DFB6-0B46-BAE9-2651D489363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47" name="Freeform 246">
                  <a:extLst>
                    <a:ext uri="{FF2B5EF4-FFF2-40B4-BE49-F238E27FC236}">
                      <a16:creationId xmlns:a16="http://schemas.microsoft.com/office/drawing/2014/main" id="{6D6ABB93-D949-6048-9D4D-EDF5313B0F4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94582A18-2631-8745-86BC-8C4EEC51BBF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5A810355-DF9D-5842-9EB4-C9672C047BD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AD1A3F54-7A96-7C40-8425-673DA70074C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68DEA-F8C3-A422-8675-E531E37C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44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/>
      <p:bldP spid="200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76">
            <a:extLst>
              <a:ext uri="{FF2B5EF4-FFF2-40B4-BE49-F238E27FC236}">
                <a16:creationId xmlns:a16="http://schemas.microsoft.com/office/drawing/2014/main" id="{D8A950A5-D349-3A4C-9452-45729A4FC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2748" y="2279650"/>
            <a:ext cx="294061" cy="2223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80" name="Rectangle 75">
            <a:extLst>
              <a:ext uri="{FF2B5EF4-FFF2-40B4-BE49-F238E27FC236}">
                <a16:creationId xmlns:a16="http://schemas.microsoft.com/office/drawing/2014/main" id="{8C0C85CC-E6A5-CF4D-B365-08A5FFBFE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1200" y="2519374"/>
            <a:ext cx="302725" cy="252401"/>
          </a:xfrm>
          <a:prstGeom prst="rect">
            <a:avLst/>
          </a:prstGeom>
          <a:solidFill>
            <a:srgbClr val="F56F6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5" name="Rectangle 76">
            <a:extLst>
              <a:ext uri="{FF2B5EF4-FFF2-40B4-BE49-F238E27FC236}">
                <a16:creationId xmlns:a16="http://schemas.microsoft.com/office/drawing/2014/main" id="{E36252AE-1FDF-844C-B0A3-9623FCA29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323" y="2308273"/>
            <a:ext cx="294061" cy="2476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6" name="Rectangle 75">
            <a:extLst>
              <a:ext uri="{FF2B5EF4-FFF2-40B4-BE49-F238E27FC236}">
                <a16:creationId xmlns:a16="http://schemas.microsoft.com/office/drawing/2014/main" id="{86D84E7B-7F94-CF43-97CD-E40F099FC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4905" y="2276804"/>
            <a:ext cx="1188897" cy="471997"/>
          </a:xfrm>
          <a:prstGeom prst="rect">
            <a:avLst/>
          </a:prstGeom>
          <a:solidFill>
            <a:srgbClr val="F56F6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7" name="Rectangle 2">
            <a:extLst>
              <a:ext uri="{FF2B5EF4-FFF2-40B4-BE49-F238E27FC236}">
                <a16:creationId xmlns:a16="http://schemas.microsoft.com/office/drawing/2014/main" id="{75001E46-9EFA-6F46-BF58-DE475A333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4590" y="2277305"/>
            <a:ext cx="1181609" cy="468313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8" name="Line 3">
            <a:extLst>
              <a:ext uri="{FF2B5EF4-FFF2-40B4-BE49-F238E27FC236}">
                <a16:creationId xmlns:a16="http://schemas.microsoft.com/office/drawing/2014/main" id="{58FD3C8D-D13C-DD42-85DC-F3FC758279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36177" y="2491790"/>
            <a:ext cx="1179110" cy="14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9" name="Text Box 6">
            <a:extLst>
              <a:ext uri="{FF2B5EF4-FFF2-40B4-BE49-F238E27FC236}">
                <a16:creationId xmlns:a16="http://schemas.microsoft.com/office/drawing/2014/main" id="{06310D8E-E39C-8749-8C4D-6762E12A6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2588" y="2256578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</a:t>
            </a:r>
          </a:p>
        </p:txBody>
      </p:sp>
      <p:sp>
        <p:nvSpPr>
          <p:cNvPr id="562" name="Line 18">
            <a:extLst>
              <a:ext uri="{FF2B5EF4-FFF2-40B4-BE49-F238E27FC236}">
                <a16:creationId xmlns:a16="http://schemas.microsoft.com/office/drawing/2014/main" id="{674927D0-7AF4-FB45-A199-0AA4F2F4D9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5615" y="2282068"/>
            <a:ext cx="0" cy="463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63" name="Line 21">
            <a:extLst>
              <a:ext uri="{FF2B5EF4-FFF2-40B4-BE49-F238E27FC236}">
                <a16:creationId xmlns:a16="http://schemas.microsoft.com/office/drawing/2014/main" id="{ED992B3F-F06B-D64B-B214-C090060600B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5102" y="2278893"/>
            <a:ext cx="0" cy="463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65" name="Line 23">
            <a:extLst>
              <a:ext uri="{FF2B5EF4-FFF2-40B4-BE49-F238E27FC236}">
                <a16:creationId xmlns:a16="http://schemas.microsoft.com/office/drawing/2014/main" id="{0E55E53C-5364-9444-98BF-DF258E8EB9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6602" y="2286830"/>
            <a:ext cx="0" cy="463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68" name="Text Box 26">
            <a:extLst>
              <a:ext uri="{FF2B5EF4-FFF2-40B4-BE49-F238E27FC236}">
                <a16:creationId xmlns:a16="http://schemas.microsoft.com/office/drawing/2014/main" id="{2BB93CA1-198F-BD45-B13D-35FA7DC8E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102" y="2445580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số 8</a:t>
            </a:r>
          </a:p>
        </p:txBody>
      </p:sp>
      <p:sp>
        <p:nvSpPr>
          <p:cNvPr id="572" name="Text Box 30">
            <a:extLst>
              <a:ext uri="{FF2B5EF4-FFF2-40B4-BE49-F238E27FC236}">
                <a16:creationId xmlns:a16="http://schemas.microsoft.com/office/drawing/2014/main" id="{B28826E1-E494-BE45-847D-47836FFF5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5264" y="2449753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</p:txBody>
      </p:sp>
      <p:sp>
        <p:nvSpPr>
          <p:cNvPr id="573" name="Text Box 57">
            <a:extLst>
              <a:ext uri="{FF2B5EF4-FFF2-40B4-BE49-F238E27FC236}">
                <a16:creationId xmlns:a16="http://schemas.microsoft.com/office/drawing/2014/main" id="{0E14A6FA-A1FE-3F46-A4F2-105D9B7A7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340" y="223126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7</a:t>
            </a:r>
          </a:p>
        </p:txBody>
      </p:sp>
      <p:sp>
        <p:nvSpPr>
          <p:cNvPr id="584" name="Oval 81">
            <a:extLst>
              <a:ext uri="{FF2B5EF4-FFF2-40B4-BE49-F238E27FC236}">
                <a16:creationId xmlns:a16="http://schemas.microsoft.com/office/drawing/2014/main" id="{9FE56524-10FB-6042-A1CC-7979BFD9B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0477" y="2591630"/>
            <a:ext cx="42863" cy="476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85" name="Oval 82">
            <a:extLst>
              <a:ext uri="{FF2B5EF4-FFF2-40B4-BE49-F238E27FC236}">
                <a16:creationId xmlns:a16="http://schemas.microsoft.com/office/drawing/2014/main" id="{32B7ED54-8A66-9C40-90E0-AB788CB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2577" y="2588455"/>
            <a:ext cx="42863" cy="476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86" name="Oval 83">
            <a:extLst>
              <a:ext uri="{FF2B5EF4-FFF2-40B4-BE49-F238E27FC236}">
                <a16:creationId xmlns:a16="http://schemas.microsoft.com/office/drawing/2014/main" id="{ACECF9A3-7435-ED4E-A83D-328DB3D23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952" y="2593218"/>
            <a:ext cx="42863" cy="476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9" name="Rectangle 75">
            <a:extLst>
              <a:ext uri="{FF2B5EF4-FFF2-40B4-BE49-F238E27FC236}">
                <a16:creationId xmlns:a16="http://schemas.microsoft.com/office/drawing/2014/main" id="{16DFA114-075D-F847-ADE2-EB0DB4279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650" y="2300299"/>
            <a:ext cx="582125" cy="471997"/>
          </a:xfrm>
          <a:prstGeom prst="rect">
            <a:avLst/>
          </a:prstGeom>
          <a:solidFill>
            <a:srgbClr val="F56F6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443345-4697-A84D-B271-4440D2A31971}"/>
              </a:ext>
            </a:extLst>
          </p:cNvPr>
          <p:cNvGrpSpPr/>
          <p:nvPr/>
        </p:nvGrpSpPr>
        <p:grpSpPr>
          <a:xfrm>
            <a:off x="3441456" y="2226513"/>
            <a:ext cx="1259780" cy="523875"/>
            <a:chOff x="10932220" y="4822113"/>
            <a:chExt cx="1259780" cy="523875"/>
          </a:xfrm>
        </p:grpSpPr>
        <p:sp>
          <p:nvSpPr>
            <p:cNvPr id="620" name="Rectangle 76">
              <a:extLst>
                <a:ext uri="{FF2B5EF4-FFF2-40B4-BE49-F238E27FC236}">
                  <a16:creationId xmlns:a16="http://schemas.microsoft.com/office/drawing/2014/main" id="{5443F9B0-0F91-A14D-9E8E-E2DFA236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1071" y="4880851"/>
              <a:ext cx="896593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2" name="Rectangle 2">
              <a:extLst>
                <a:ext uri="{FF2B5EF4-FFF2-40B4-BE49-F238E27FC236}">
                  <a16:creationId xmlns:a16="http://schemas.microsoft.com/office/drawing/2014/main" id="{5E7248A8-6B10-0841-AE53-D0ABC4CED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0391" y="4872913"/>
              <a:ext cx="1181609" cy="46831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3" name="Line 3">
              <a:extLst>
                <a:ext uri="{FF2B5EF4-FFF2-40B4-BE49-F238E27FC236}">
                  <a16:creationId xmlns:a16="http://schemas.microsoft.com/office/drawing/2014/main" id="{DD3A74DB-9E59-9348-8893-A2232C822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9376" y="5090714"/>
              <a:ext cx="1163270" cy="2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6" name="Line 17">
              <a:extLst>
                <a:ext uri="{FF2B5EF4-FFF2-40B4-BE49-F238E27FC236}">
                  <a16:creationId xmlns:a16="http://schemas.microsoft.com/office/drawing/2014/main" id="{651AA383-259C-DC4C-B417-34535BECA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01146" y="4882438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1" name="Line 24">
              <a:extLst>
                <a:ext uri="{FF2B5EF4-FFF2-40B4-BE49-F238E27FC236}">
                  <a16:creationId xmlns:a16="http://schemas.microsoft.com/office/drawing/2014/main" id="{A9A98EAD-050F-EF41-8FA1-A45247966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05871" y="4877676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2" name="Line 25">
              <a:extLst>
                <a:ext uri="{FF2B5EF4-FFF2-40B4-BE49-F238E27FC236}">
                  <a16:creationId xmlns:a16="http://schemas.microsoft.com/office/drawing/2014/main" id="{A2531D0B-9E46-0941-94A0-96006DBAD9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96421" y="4872913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4" name="Text Box 27">
              <a:extLst>
                <a:ext uri="{FF2B5EF4-FFF2-40B4-BE49-F238E27FC236}">
                  <a16:creationId xmlns:a16="http://schemas.microsoft.com/office/drawing/2014/main" id="{7649D600-6D49-3044-A4AB-61B599FF2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7845" y="4840575"/>
              <a:ext cx="24130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635" name="Text Box 28">
              <a:extLst>
                <a:ext uri="{FF2B5EF4-FFF2-40B4-BE49-F238E27FC236}">
                  <a16:creationId xmlns:a16="http://schemas.microsoft.com/office/drawing/2014/main" id="{5BAA2670-D55C-C142-827F-9CE7DB759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3871" y="5045951"/>
              <a:ext cx="29845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16</a:t>
              </a:r>
            </a:p>
          </p:txBody>
        </p:sp>
        <p:sp>
          <p:nvSpPr>
            <p:cNvPr id="636" name="Text Box 29">
              <a:extLst>
                <a:ext uri="{FF2B5EF4-FFF2-40B4-BE49-F238E27FC236}">
                  <a16:creationId xmlns:a16="http://schemas.microsoft.com/office/drawing/2014/main" id="{D7F356E9-BF66-D145-915D-38A53F2F18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32220" y="5049376"/>
              <a:ext cx="29845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10</a:t>
              </a:r>
            </a:p>
          </p:txBody>
        </p:sp>
        <p:sp>
          <p:nvSpPr>
            <p:cNvPr id="639" name="Text Box 74">
              <a:extLst>
                <a:ext uri="{FF2B5EF4-FFF2-40B4-BE49-F238E27FC236}">
                  <a16:creationId xmlns:a16="http://schemas.microsoft.com/office/drawing/2014/main" id="{C33FAB3F-C18D-F04F-AFF6-CD5E1444D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9108" y="4822113"/>
              <a:ext cx="29845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15</a:t>
              </a:r>
            </a:p>
          </p:txBody>
        </p:sp>
        <p:sp>
          <p:nvSpPr>
            <p:cNvPr id="643" name="Oval 84">
              <a:extLst>
                <a:ext uri="{FF2B5EF4-FFF2-40B4-BE49-F238E27FC236}">
                  <a16:creationId xmlns:a16="http://schemas.microsoft.com/office/drawing/2014/main" id="{86949CB4-4A39-0346-AFF6-9F5A2A7D7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7121" y="5185651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4" name="Oval 85">
              <a:extLst>
                <a:ext uri="{FF2B5EF4-FFF2-40B4-BE49-F238E27FC236}">
                  <a16:creationId xmlns:a16="http://schemas.microsoft.com/office/drawing/2014/main" id="{E4D51E21-8C17-E743-8B81-06236413D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4421" y="4971338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5" name="Oval 86">
              <a:extLst>
                <a:ext uri="{FF2B5EF4-FFF2-40B4-BE49-F238E27FC236}">
                  <a16:creationId xmlns:a16="http://schemas.microsoft.com/office/drawing/2014/main" id="{520890CD-F328-1643-8FAD-D429622AE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9133" y="4968163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kern="0" dirty="0">
                <a:solidFill>
                  <a:srgbClr val="DA2B66"/>
                </a:solidFill>
                <a:latin typeface="+mj-lt"/>
                <a:ea typeface="ＭＳ Ｐゴシック" charset="0"/>
              </a:rPr>
              <a:t>VLAN mở rộng trên nhiều </a:t>
            </a:r>
            <a:r>
              <a:rPr lang="en-US" sz="4000" kern="0" dirty="0">
                <a:solidFill>
                  <a:srgbClr val="DA2B66"/>
                </a:solidFill>
                <a:latin typeface="+mj-lt"/>
                <a:ea typeface="ＭＳ Ｐゴシック" charset="0"/>
              </a:rPr>
              <a:t>switch</a:t>
            </a:r>
            <a:endParaRPr lang="en-US" sz="4000" dirty="0">
              <a:solidFill>
                <a:srgbClr val="DA2B66"/>
              </a:solidFill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ABEEB3-46FD-EA41-8074-A5BDD9C11183}"/>
              </a:ext>
            </a:extLst>
          </p:cNvPr>
          <p:cNvGrpSpPr/>
          <p:nvPr/>
        </p:nvGrpSpPr>
        <p:grpSpPr>
          <a:xfrm>
            <a:off x="2316560" y="1851720"/>
            <a:ext cx="2388836" cy="410624"/>
            <a:chOff x="7399107" y="1365161"/>
            <a:chExt cx="2388836" cy="732595"/>
          </a:xfrm>
        </p:grpSpPr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20E2C253-E31D-DA4E-8C57-56EFE4A095ED}"/>
                </a:ext>
              </a:extLst>
            </p:cNvPr>
            <p:cNvSpPr/>
            <p:nvPr/>
          </p:nvSpPr>
          <p:spPr>
            <a:xfrm>
              <a:off x="7399107" y="1365161"/>
              <a:ext cx="2388836" cy="732595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1596EEC3-C1AA-2E4B-BA66-1B555E77FCC5}"/>
                </a:ext>
              </a:extLst>
            </p:cNvPr>
            <p:cNvGrpSpPr/>
            <p:nvPr/>
          </p:nvGrpSpPr>
          <p:grpSpPr>
            <a:xfrm>
              <a:off x="7564998" y="1450537"/>
              <a:ext cx="2021605" cy="589765"/>
              <a:chOff x="7939341" y="3037317"/>
              <a:chExt cx="897649" cy="353919"/>
            </a:xfrm>
          </p:grpSpPr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AB2941FE-E212-F347-B495-140D5C7ED03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91A112E4-81D0-F44B-9985-65B5C629D09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1585E8CB-B8A8-844A-9962-714F597BBE4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6" name="Freeform 545">
                <a:extLst>
                  <a:ext uri="{FF2B5EF4-FFF2-40B4-BE49-F238E27FC236}">
                    <a16:creationId xmlns:a16="http://schemas.microsoft.com/office/drawing/2014/main" id="{EC524C8C-F983-3A44-9FDA-77151109641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30" name="Line 61">
            <a:extLst>
              <a:ext uri="{FF2B5EF4-FFF2-40B4-BE49-F238E27FC236}">
                <a16:creationId xmlns:a16="http://schemas.microsoft.com/office/drawing/2014/main" id="{504ED2E3-D101-424C-8AE9-5C34917B54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64338" y="2582038"/>
            <a:ext cx="901700" cy="279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1" name="Line 62">
            <a:extLst>
              <a:ext uri="{FF2B5EF4-FFF2-40B4-BE49-F238E27FC236}">
                <a16:creationId xmlns:a16="http://schemas.microsoft.com/office/drawing/2014/main" id="{2122A03F-B45C-EC49-8D54-8D3B7DB4DA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50101" y="2582038"/>
            <a:ext cx="806450" cy="419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2" name="Line 63">
            <a:extLst>
              <a:ext uri="{FF2B5EF4-FFF2-40B4-BE49-F238E27FC236}">
                <a16:creationId xmlns:a16="http://schemas.microsoft.com/office/drawing/2014/main" id="{F985FD06-D0A5-3048-AF98-111FE4DF76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9236" y="2619375"/>
            <a:ext cx="683563" cy="338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3" name="Text Box 64">
            <a:extLst>
              <a:ext uri="{FF2B5EF4-FFF2-40B4-BE49-F238E27FC236}">
                <a16:creationId xmlns:a16="http://schemas.microsoft.com/office/drawing/2014/main" id="{299DB3CE-7B62-0F41-8A17-414B51C9B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8759" y="2797223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</a:rPr>
              <a:t>…</a:t>
            </a:r>
          </a:p>
        </p:txBody>
      </p:sp>
      <p:sp>
        <p:nvSpPr>
          <p:cNvPr id="434" name="Line 69">
            <a:extLst>
              <a:ext uri="{FF2B5EF4-FFF2-40B4-BE49-F238E27FC236}">
                <a16:creationId xmlns:a16="http://schemas.microsoft.com/office/drawing/2014/main" id="{131CBCB7-EC04-C34D-8089-DF6962A05B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9825" y="2613025"/>
            <a:ext cx="99076" cy="350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5" name="Line 70">
            <a:extLst>
              <a:ext uri="{FF2B5EF4-FFF2-40B4-BE49-F238E27FC236}">
                <a16:creationId xmlns:a16="http://schemas.microsoft.com/office/drawing/2014/main" id="{3E75F251-D967-EA4E-9C97-EB6B5246A5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7126" y="2406650"/>
            <a:ext cx="480076" cy="580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6" name="Line 71">
            <a:extLst>
              <a:ext uri="{FF2B5EF4-FFF2-40B4-BE49-F238E27FC236}">
                <a16:creationId xmlns:a16="http://schemas.microsoft.com/office/drawing/2014/main" id="{00AB0795-DB89-1B41-A48F-217D5BED1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7074" y="2397125"/>
            <a:ext cx="500713" cy="415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7" name="Text Box 72">
            <a:extLst>
              <a:ext uri="{FF2B5EF4-FFF2-40B4-BE49-F238E27FC236}">
                <a16:creationId xmlns:a16="http://schemas.microsoft.com/office/drawing/2014/main" id="{377DDBF1-C221-7B40-952F-70C5D6714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665" y="3288788"/>
            <a:ext cx="17315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EE (cổng VLAN 1-8)</a:t>
            </a:r>
          </a:p>
        </p:txBody>
      </p:sp>
      <p:sp>
        <p:nvSpPr>
          <p:cNvPr id="438" name="Text Box 73">
            <a:extLst>
              <a:ext uri="{FF2B5EF4-FFF2-40B4-BE49-F238E27FC236}">
                <a16:creationId xmlns:a16="http://schemas.microsoft.com/office/drawing/2014/main" id="{FDE3B945-5B46-E04D-BFCA-4A7A699A9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560" y="3288788"/>
            <a:ext cx="25725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 (cổng VLAN 9-15)</a:t>
            </a:r>
          </a:p>
        </p:txBody>
      </p:sp>
      <p:sp>
        <p:nvSpPr>
          <p:cNvPr id="447" name="Text Box 45">
            <a:extLst>
              <a:ext uri="{FF2B5EF4-FFF2-40B4-BE49-F238E27FC236}">
                <a16:creationId xmlns:a16="http://schemas.microsoft.com/office/drawing/2014/main" id="{2D1CE1C0-31D9-844E-8F50-70F2806CE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515" y="2760270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</a:rPr>
              <a:t>…</a:t>
            </a:r>
          </a:p>
        </p:txBody>
      </p:sp>
      <p:grpSp>
        <p:nvGrpSpPr>
          <p:cNvPr id="448" name="Group 44">
            <a:extLst>
              <a:ext uri="{FF2B5EF4-FFF2-40B4-BE49-F238E27FC236}">
                <a16:creationId xmlns:a16="http://schemas.microsoft.com/office/drawing/2014/main" id="{700B7029-39F6-C74E-AC0E-38210F4099EF}"/>
              </a:ext>
            </a:extLst>
          </p:cNvPr>
          <p:cNvGrpSpPr>
            <a:grpSpLocks/>
          </p:cNvGrpSpPr>
          <p:nvPr/>
        </p:nvGrpSpPr>
        <p:grpSpPr bwMode="auto">
          <a:xfrm>
            <a:off x="1027763" y="2767775"/>
            <a:ext cx="609600" cy="558800"/>
            <a:chOff x="-44" y="1473"/>
            <a:chExt cx="981" cy="1105"/>
          </a:xfrm>
        </p:grpSpPr>
        <p:pic>
          <p:nvPicPr>
            <p:cNvPr id="449" name="Picture 45" descr="desktop_computer_stylized_medium">
              <a:extLst>
                <a:ext uri="{FF2B5EF4-FFF2-40B4-BE49-F238E27FC236}">
                  <a16:creationId xmlns:a16="http://schemas.microsoft.com/office/drawing/2014/main" id="{DBD01A03-81B8-534F-93E0-1D4C45D29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" name="Freeform 46">
              <a:extLst>
                <a:ext uri="{FF2B5EF4-FFF2-40B4-BE49-F238E27FC236}">
                  <a16:creationId xmlns:a16="http://schemas.microsoft.com/office/drawing/2014/main" id="{635026BE-6129-3740-BA64-8136F70D67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1" name="Group 44">
            <a:extLst>
              <a:ext uri="{FF2B5EF4-FFF2-40B4-BE49-F238E27FC236}">
                <a16:creationId xmlns:a16="http://schemas.microsoft.com/office/drawing/2014/main" id="{5180A7F4-6359-C649-AEDF-B175B94960B4}"/>
              </a:ext>
            </a:extLst>
          </p:cNvPr>
          <p:cNvGrpSpPr>
            <a:grpSpLocks/>
          </p:cNvGrpSpPr>
          <p:nvPr/>
        </p:nvGrpSpPr>
        <p:grpSpPr bwMode="auto">
          <a:xfrm>
            <a:off x="1592544" y="2773109"/>
            <a:ext cx="609600" cy="558800"/>
            <a:chOff x="-44" y="1473"/>
            <a:chExt cx="981" cy="1105"/>
          </a:xfrm>
        </p:grpSpPr>
        <p:pic>
          <p:nvPicPr>
            <p:cNvPr id="452" name="Picture 45" descr="desktop_computer_stylized_medium">
              <a:extLst>
                <a:ext uri="{FF2B5EF4-FFF2-40B4-BE49-F238E27FC236}">
                  <a16:creationId xmlns:a16="http://schemas.microsoft.com/office/drawing/2014/main" id="{14B1FE25-A4BF-9D47-8AD2-68F17E2D3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3" name="Freeform 46">
              <a:extLst>
                <a:ext uri="{FF2B5EF4-FFF2-40B4-BE49-F238E27FC236}">
                  <a16:creationId xmlns:a16="http://schemas.microsoft.com/office/drawing/2014/main" id="{BBF7941F-1FF1-1849-803E-B825A4F414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4" name="Group 44">
            <a:extLst>
              <a:ext uri="{FF2B5EF4-FFF2-40B4-BE49-F238E27FC236}">
                <a16:creationId xmlns:a16="http://schemas.microsoft.com/office/drawing/2014/main" id="{3B53FC44-EDA2-6143-AAE9-F7F4B007F065}"/>
              </a:ext>
            </a:extLst>
          </p:cNvPr>
          <p:cNvGrpSpPr>
            <a:grpSpLocks/>
          </p:cNvGrpSpPr>
          <p:nvPr/>
        </p:nvGrpSpPr>
        <p:grpSpPr bwMode="auto">
          <a:xfrm>
            <a:off x="2349411" y="2768447"/>
            <a:ext cx="609600" cy="558800"/>
            <a:chOff x="-44" y="1473"/>
            <a:chExt cx="981" cy="1105"/>
          </a:xfrm>
        </p:grpSpPr>
        <p:pic>
          <p:nvPicPr>
            <p:cNvPr id="455" name="Picture 45" descr="desktop_computer_stylized_medium">
              <a:extLst>
                <a:ext uri="{FF2B5EF4-FFF2-40B4-BE49-F238E27FC236}">
                  <a16:creationId xmlns:a16="http://schemas.microsoft.com/office/drawing/2014/main" id="{27DADEDF-8827-4347-B67A-F3A822699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6" name="Freeform 46">
              <a:extLst>
                <a:ext uri="{FF2B5EF4-FFF2-40B4-BE49-F238E27FC236}">
                  <a16:creationId xmlns:a16="http://schemas.microsoft.com/office/drawing/2014/main" id="{6A110340-235C-2846-A908-0380A764EB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7" name="Group 44">
            <a:extLst>
              <a:ext uri="{FF2B5EF4-FFF2-40B4-BE49-F238E27FC236}">
                <a16:creationId xmlns:a16="http://schemas.microsoft.com/office/drawing/2014/main" id="{799E5DB2-77CF-E344-82DA-E1C53B1B1556}"/>
              </a:ext>
            </a:extLst>
          </p:cNvPr>
          <p:cNvGrpSpPr>
            <a:grpSpLocks/>
          </p:cNvGrpSpPr>
          <p:nvPr/>
        </p:nvGrpSpPr>
        <p:grpSpPr bwMode="auto">
          <a:xfrm>
            <a:off x="3314812" y="2763785"/>
            <a:ext cx="609600" cy="558800"/>
            <a:chOff x="-44" y="1473"/>
            <a:chExt cx="981" cy="1105"/>
          </a:xfrm>
        </p:grpSpPr>
        <p:pic>
          <p:nvPicPr>
            <p:cNvPr id="458" name="Picture 45" descr="desktop_computer_stylized_medium">
              <a:extLst>
                <a:ext uri="{FF2B5EF4-FFF2-40B4-BE49-F238E27FC236}">
                  <a16:creationId xmlns:a16="http://schemas.microsoft.com/office/drawing/2014/main" id="{D37910D3-8AA7-C24C-818C-2F605830F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9" name="Freeform 46">
              <a:extLst>
                <a:ext uri="{FF2B5EF4-FFF2-40B4-BE49-F238E27FC236}">
                  <a16:creationId xmlns:a16="http://schemas.microsoft.com/office/drawing/2014/main" id="{B4F17700-4146-9C4E-A002-23A5A81265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60" name="Group 44">
            <a:extLst>
              <a:ext uri="{FF2B5EF4-FFF2-40B4-BE49-F238E27FC236}">
                <a16:creationId xmlns:a16="http://schemas.microsoft.com/office/drawing/2014/main" id="{BC32569F-4860-C044-8345-620D3C44BE94}"/>
              </a:ext>
            </a:extLst>
          </p:cNvPr>
          <p:cNvGrpSpPr>
            <a:grpSpLocks/>
          </p:cNvGrpSpPr>
          <p:nvPr/>
        </p:nvGrpSpPr>
        <p:grpSpPr bwMode="auto">
          <a:xfrm>
            <a:off x="3830039" y="2769695"/>
            <a:ext cx="609600" cy="558800"/>
            <a:chOff x="-44" y="1473"/>
            <a:chExt cx="981" cy="1105"/>
          </a:xfrm>
        </p:grpSpPr>
        <p:pic>
          <p:nvPicPr>
            <p:cNvPr id="461" name="Picture 45" descr="desktop_computer_stylized_medium">
              <a:extLst>
                <a:ext uri="{FF2B5EF4-FFF2-40B4-BE49-F238E27FC236}">
                  <a16:creationId xmlns:a16="http://schemas.microsoft.com/office/drawing/2014/main" id="{D412AD3B-D014-6047-80EA-4735BF4B4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2" name="Freeform 46">
              <a:extLst>
                <a:ext uri="{FF2B5EF4-FFF2-40B4-BE49-F238E27FC236}">
                  <a16:creationId xmlns:a16="http://schemas.microsoft.com/office/drawing/2014/main" id="{353A741B-0D62-3446-9077-1E43F71BA3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63" name="Group 44">
            <a:extLst>
              <a:ext uri="{FF2B5EF4-FFF2-40B4-BE49-F238E27FC236}">
                <a16:creationId xmlns:a16="http://schemas.microsoft.com/office/drawing/2014/main" id="{D42CBE99-C058-0F44-B1D9-2439ABF13462}"/>
              </a:ext>
            </a:extLst>
          </p:cNvPr>
          <p:cNvGrpSpPr>
            <a:grpSpLocks/>
          </p:cNvGrpSpPr>
          <p:nvPr/>
        </p:nvGrpSpPr>
        <p:grpSpPr bwMode="auto">
          <a:xfrm>
            <a:off x="4693640" y="2778687"/>
            <a:ext cx="609600" cy="558800"/>
            <a:chOff x="-44" y="1473"/>
            <a:chExt cx="981" cy="1105"/>
          </a:xfrm>
        </p:grpSpPr>
        <p:pic>
          <p:nvPicPr>
            <p:cNvPr id="464" name="Picture 45" descr="desktop_computer_stylized_medium">
              <a:extLst>
                <a:ext uri="{FF2B5EF4-FFF2-40B4-BE49-F238E27FC236}">
                  <a16:creationId xmlns:a16="http://schemas.microsoft.com/office/drawing/2014/main" id="{12D4DF7A-D18D-7A44-B2AA-BED58DFA4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5" name="Freeform 46">
              <a:extLst>
                <a:ext uri="{FF2B5EF4-FFF2-40B4-BE49-F238E27FC236}">
                  <a16:creationId xmlns:a16="http://schemas.microsoft.com/office/drawing/2014/main" id="{1BBC825C-81B6-FE42-9537-7ECC063686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8" name="Rectangle 76">
            <a:extLst>
              <a:ext uri="{FF2B5EF4-FFF2-40B4-BE49-F238E27FC236}">
                <a16:creationId xmlns:a16="http://schemas.microsoft.com/office/drawing/2014/main" id="{DF769E42-15DD-F647-8345-8EC3377A3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2446" y="2518116"/>
            <a:ext cx="887249" cy="2476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9" name="Rectangle 2">
            <a:extLst>
              <a:ext uri="{FF2B5EF4-FFF2-40B4-BE49-F238E27FC236}">
                <a16:creationId xmlns:a16="http://schemas.microsoft.com/office/drawing/2014/main" id="{DDFD3528-6EFA-5F4E-9976-3E7D020C1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8086" y="2300638"/>
            <a:ext cx="1181609" cy="468313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0" name="Line 3">
            <a:extLst>
              <a:ext uri="{FF2B5EF4-FFF2-40B4-BE49-F238E27FC236}">
                <a16:creationId xmlns:a16="http://schemas.microsoft.com/office/drawing/2014/main" id="{3A16DF6F-694F-9142-B056-22ED2386AFF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7071" y="2518439"/>
            <a:ext cx="1163270" cy="28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1" name="Line 17">
            <a:extLst>
              <a:ext uri="{FF2B5EF4-FFF2-40B4-BE49-F238E27FC236}">
                <a16:creationId xmlns:a16="http://schemas.microsoft.com/office/drawing/2014/main" id="{2484887D-A2EE-734F-B491-51AB52AD1C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8841" y="2310163"/>
            <a:ext cx="0" cy="463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2" name="Line 24">
            <a:extLst>
              <a:ext uri="{FF2B5EF4-FFF2-40B4-BE49-F238E27FC236}">
                <a16:creationId xmlns:a16="http://schemas.microsoft.com/office/drawing/2014/main" id="{BCB59FC5-4BEA-F743-AC28-5080DC982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63566" y="2305401"/>
            <a:ext cx="0" cy="463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3" name="Line 25">
            <a:extLst>
              <a:ext uri="{FF2B5EF4-FFF2-40B4-BE49-F238E27FC236}">
                <a16:creationId xmlns:a16="http://schemas.microsoft.com/office/drawing/2014/main" id="{7401A3B1-D2E0-5741-895F-85128721E1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4116" y="2300638"/>
            <a:ext cx="0" cy="463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4" name="Text Box 27">
            <a:extLst>
              <a:ext uri="{FF2B5EF4-FFF2-40B4-BE49-F238E27FC236}">
                <a16:creationId xmlns:a16="http://schemas.microsoft.com/office/drawing/2014/main" id="{5E773376-0561-9849-B623-65C4935F7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9716" y="225450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</a:t>
            </a:r>
          </a:p>
        </p:txBody>
      </p:sp>
      <p:sp>
        <p:nvSpPr>
          <p:cNvPr id="115" name="Text Box 28">
            <a:extLst>
              <a:ext uri="{FF2B5EF4-FFF2-40B4-BE49-F238E27FC236}">
                <a16:creationId xmlns:a16="http://schemas.microsoft.com/office/drawing/2014/main" id="{CD7F9F23-1992-A64D-A194-FC1E2B1C8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5634" y="2478093"/>
            <a:ext cx="2423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số 8</a:t>
            </a:r>
          </a:p>
        </p:txBody>
      </p:sp>
      <p:sp>
        <p:nvSpPr>
          <p:cNvPr id="116" name="Text Box 29">
            <a:extLst>
              <a:ext uri="{FF2B5EF4-FFF2-40B4-BE49-F238E27FC236}">
                <a16:creationId xmlns:a16="http://schemas.microsoft.com/office/drawing/2014/main" id="{DF09F4FB-6C6C-8243-ADFF-89107739C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3339" y="2473676"/>
            <a:ext cx="2423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2</a:t>
            </a:r>
          </a:p>
        </p:txBody>
      </p:sp>
      <p:sp>
        <p:nvSpPr>
          <p:cNvPr id="117" name="Text Box 74">
            <a:extLst>
              <a:ext uri="{FF2B5EF4-FFF2-40B4-BE49-F238E27FC236}">
                <a16:creationId xmlns:a16="http://schemas.microsoft.com/office/drawing/2014/main" id="{C65CC3C6-270D-CC4B-9027-9D06A78B2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706" y="2258673"/>
            <a:ext cx="2423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7</a:t>
            </a:r>
          </a:p>
        </p:txBody>
      </p:sp>
      <p:sp>
        <p:nvSpPr>
          <p:cNvPr id="118" name="Oval 84">
            <a:extLst>
              <a:ext uri="{FF2B5EF4-FFF2-40B4-BE49-F238E27FC236}">
                <a16:creationId xmlns:a16="http://schemas.microsoft.com/office/drawing/2014/main" id="{094D34F4-B4E1-AF40-8C9D-661E27F57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816" y="2613376"/>
            <a:ext cx="42862" cy="476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9" name="Oval 85">
            <a:extLst>
              <a:ext uri="{FF2B5EF4-FFF2-40B4-BE49-F238E27FC236}">
                <a16:creationId xmlns:a16="http://schemas.microsoft.com/office/drawing/2014/main" id="{ABA8AC99-BF96-784C-9799-50384ACEE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116" y="2399063"/>
            <a:ext cx="42862" cy="476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0" name="Oval 86">
            <a:extLst>
              <a:ext uri="{FF2B5EF4-FFF2-40B4-BE49-F238E27FC236}">
                <a16:creationId xmlns:a16="http://schemas.microsoft.com/office/drawing/2014/main" id="{5B8FA7F1-1A20-4A40-BAFA-E19D09F9B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1245" y="2607922"/>
            <a:ext cx="42863" cy="476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7" name="Text Box 64">
            <a:extLst>
              <a:ext uri="{FF2B5EF4-FFF2-40B4-BE49-F238E27FC236}">
                <a16:creationId xmlns:a16="http://schemas.microsoft.com/office/drawing/2014/main" id="{B19E9EFE-53A3-DE4A-BE77-4CC7AA815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8454" y="2836289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</a:rPr>
              <a:t>…</a:t>
            </a:r>
          </a:p>
        </p:txBody>
      </p:sp>
      <p:sp>
        <p:nvSpPr>
          <p:cNvPr id="88" name="Line 69">
            <a:extLst>
              <a:ext uri="{FF2B5EF4-FFF2-40B4-BE49-F238E27FC236}">
                <a16:creationId xmlns:a16="http://schemas.microsoft.com/office/drawing/2014/main" id="{9689948A-F753-EA4C-A4D1-BD513EA05FE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6996" y="2624279"/>
            <a:ext cx="101600" cy="377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9" name="Line 70">
            <a:extLst>
              <a:ext uri="{FF2B5EF4-FFF2-40B4-BE49-F238E27FC236}">
                <a16:creationId xmlns:a16="http://schemas.microsoft.com/office/drawing/2014/main" id="{4FE0AC14-8ACA-3B40-9E0B-E5A914DC7C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86896" y="2641600"/>
            <a:ext cx="117034" cy="38431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1" name="Group 44">
            <a:extLst>
              <a:ext uri="{FF2B5EF4-FFF2-40B4-BE49-F238E27FC236}">
                <a16:creationId xmlns:a16="http://schemas.microsoft.com/office/drawing/2014/main" id="{3F4FD38A-71B2-BD46-B644-F748B4A95D76}"/>
              </a:ext>
            </a:extLst>
          </p:cNvPr>
          <p:cNvGrpSpPr>
            <a:grpSpLocks/>
          </p:cNvGrpSpPr>
          <p:nvPr/>
        </p:nvGrpSpPr>
        <p:grpSpPr bwMode="auto">
          <a:xfrm>
            <a:off x="6754507" y="2802851"/>
            <a:ext cx="609600" cy="558800"/>
            <a:chOff x="-44" y="1473"/>
            <a:chExt cx="981" cy="1105"/>
          </a:xfrm>
        </p:grpSpPr>
        <p:pic>
          <p:nvPicPr>
            <p:cNvPr id="106" name="Picture 45" descr="desktop_computer_stylized_medium">
              <a:extLst>
                <a:ext uri="{FF2B5EF4-FFF2-40B4-BE49-F238E27FC236}">
                  <a16:creationId xmlns:a16="http://schemas.microsoft.com/office/drawing/2014/main" id="{27C36CF3-2AC9-4547-A2C2-132F4C799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Freeform 46">
              <a:extLst>
                <a:ext uri="{FF2B5EF4-FFF2-40B4-BE49-F238E27FC236}">
                  <a16:creationId xmlns:a16="http://schemas.microsoft.com/office/drawing/2014/main" id="{CD8ED0DE-6479-5141-BE8A-06075D2B1C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2" name="Group 44">
            <a:extLst>
              <a:ext uri="{FF2B5EF4-FFF2-40B4-BE49-F238E27FC236}">
                <a16:creationId xmlns:a16="http://schemas.microsoft.com/office/drawing/2014/main" id="{15B0B6B3-C2F3-4B44-82A3-C71C9F43FE8F}"/>
              </a:ext>
            </a:extLst>
          </p:cNvPr>
          <p:cNvGrpSpPr>
            <a:grpSpLocks/>
          </p:cNvGrpSpPr>
          <p:nvPr/>
        </p:nvGrpSpPr>
        <p:grpSpPr bwMode="auto">
          <a:xfrm>
            <a:off x="7269734" y="2808761"/>
            <a:ext cx="609600" cy="558800"/>
            <a:chOff x="-44" y="1473"/>
            <a:chExt cx="981" cy="1105"/>
          </a:xfrm>
        </p:grpSpPr>
        <p:pic>
          <p:nvPicPr>
            <p:cNvPr id="104" name="Picture 45" descr="desktop_computer_stylized_medium">
              <a:extLst>
                <a:ext uri="{FF2B5EF4-FFF2-40B4-BE49-F238E27FC236}">
                  <a16:creationId xmlns:a16="http://schemas.microsoft.com/office/drawing/2014/main" id="{7B05CA4A-9316-F144-9CA1-C1D965B258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" name="Freeform 46">
              <a:extLst>
                <a:ext uri="{FF2B5EF4-FFF2-40B4-BE49-F238E27FC236}">
                  <a16:creationId xmlns:a16="http://schemas.microsoft.com/office/drawing/2014/main" id="{772156A5-F08F-4742-BC92-5E267E6C3D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13FB81D-F848-6A4E-8DB2-7790BB58F883}"/>
              </a:ext>
            </a:extLst>
          </p:cNvPr>
          <p:cNvGrpSpPr/>
          <p:nvPr/>
        </p:nvGrpSpPr>
        <p:grpSpPr>
          <a:xfrm>
            <a:off x="6951920" y="1887445"/>
            <a:ext cx="1206122" cy="410624"/>
            <a:chOff x="7399107" y="1365161"/>
            <a:chExt cx="2388836" cy="732595"/>
          </a:xfrm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006D9177-3534-0A4D-8375-1AECE2DE81B9}"/>
                </a:ext>
              </a:extLst>
            </p:cNvPr>
            <p:cNvSpPr/>
            <p:nvPr/>
          </p:nvSpPr>
          <p:spPr>
            <a:xfrm>
              <a:off x="7399107" y="1365161"/>
              <a:ext cx="2388836" cy="732595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C1CF51F-E140-A549-8FD5-911E3A1F808C}"/>
                </a:ext>
              </a:extLst>
            </p:cNvPr>
            <p:cNvGrpSpPr/>
            <p:nvPr/>
          </p:nvGrpSpPr>
          <p:grpSpPr>
            <a:xfrm>
              <a:off x="7564998" y="1450537"/>
              <a:ext cx="2021605" cy="589765"/>
              <a:chOff x="7939341" y="3037317"/>
              <a:chExt cx="897649" cy="353919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D923E587-3908-7343-B943-9148CFD38C8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6F6E3936-5704-904B-A965-E09D74248E2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14553340-E893-8947-A4ED-728819D8D696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9762F9A8-9309-FE47-99EA-B36182CCD1EC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4" name="Line 70">
            <a:extLst>
              <a:ext uri="{FF2B5EF4-FFF2-40B4-BE49-F238E27FC236}">
                <a16:creationId xmlns:a16="http://schemas.microsoft.com/office/drawing/2014/main" id="{675B8C8A-36A4-194C-B4CD-244C11639A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061" y="2628348"/>
            <a:ext cx="474942" cy="3959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5" name="Group 44">
            <a:extLst>
              <a:ext uri="{FF2B5EF4-FFF2-40B4-BE49-F238E27FC236}">
                <a16:creationId xmlns:a16="http://schemas.microsoft.com/office/drawing/2014/main" id="{367E973A-BC2E-E449-A069-AD008F96ECC7}"/>
              </a:ext>
            </a:extLst>
          </p:cNvPr>
          <p:cNvGrpSpPr>
            <a:grpSpLocks/>
          </p:cNvGrpSpPr>
          <p:nvPr/>
        </p:nvGrpSpPr>
        <p:grpSpPr bwMode="auto">
          <a:xfrm>
            <a:off x="8133335" y="2817753"/>
            <a:ext cx="609600" cy="558800"/>
            <a:chOff x="-44" y="1473"/>
            <a:chExt cx="981" cy="1105"/>
          </a:xfrm>
        </p:grpSpPr>
        <p:pic>
          <p:nvPicPr>
            <p:cNvPr id="96" name="Picture 45" descr="desktop_computer_stylized_medium">
              <a:extLst>
                <a:ext uri="{FF2B5EF4-FFF2-40B4-BE49-F238E27FC236}">
                  <a16:creationId xmlns:a16="http://schemas.microsoft.com/office/drawing/2014/main" id="{8B2D4FE3-520C-1A49-998C-A6EC8D46D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" name="Freeform 46">
              <a:extLst>
                <a:ext uri="{FF2B5EF4-FFF2-40B4-BE49-F238E27FC236}">
                  <a16:creationId xmlns:a16="http://schemas.microsoft.com/office/drawing/2014/main" id="{17B4CA66-EC57-AD47-92EC-F041CAD18D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68" name="Group 170">
            <a:extLst>
              <a:ext uri="{FF2B5EF4-FFF2-40B4-BE49-F238E27FC236}">
                <a16:creationId xmlns:a16="http://schemas.microsoft.com/office/drawing/2014/main" id="{3B0B6F17-4816-0044-BD4C-089B84297346}"/>
              </a:ext>
            </a:extLst>
          </p:cNvPr>
          <p:cNvGrpSpPr>
            <a:grpSpLocks/>
          </p:cNvGrpSpPr>
          <p:nvPr/>
        </p:nvGrpSpPr>
        <p:grpSpPr bwMode="auto">
          <a:xfrm>
            <a:off x="4317661" y="2251388"/>
            <a:ext cx="2835275" cy="430213"/>
            <a:chOff x="2096" y="1154"/>
            <a:chExt cx="1786" cy="271"/>
          </a:xfrm>
        </p:grpSpPr>
        <p:sp>
          <p:nvSpPr>
            <p:cNvPr id="169" name="Oval 85">
              <a:extLst>
                <a:ext uri="{FF2B5EF4-FFF2-40B4-BE49-F238E27FC236}">
                  <a16:creationId xmlns:a16="http://schemas.microsoft.com/office/drawing/2014/main" id="{01BE6D7A-823D-B14C-B094-4AB33BF42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5" y="1381"/>
              <a:ext cx="27" cy="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18077DD-CD88-FD49-913C-BC4DB320E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96" y="1154"/>
              <a:ext cx="1786" cy="271"/>
              <a:chOff x="2096" y="1154"/>
              <a:chExt cx="1786" cy="271"/>
            </a:xfrm>
          </p:grpSpPr>
          <p:sp>
            <p:nvSpPr>
              <p:cNvPr id="171" name="Text Box 28">
                <a:extLst>
                  <a:ext uri="{FF2B5EF4-FFF2-40B4-BE49-F238E27FC236}">
                    <a16:creationId xmlns:a16="http://schemas.microsoft.com/office/drawing/2014/main" id="{32F920CB-14C3-394B-A24F-423C9D30D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96" y="1290"/>
                <a:ext cx="188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16</a:t>
                </a:r>
              </a:p>
            </p:txBody>
          </p:sp>
          <p:sp>
            <p:nvSpPr>
              <p:cNvPr id="172" name="Text Box 27">
                <a:extLst>
                  <a:ext uri="{FF2B5EF4-FFF2-40B4-BE49-F238E27FC236}">
                    <a16:creationId xmlns:a16="http://schemas.microsoft.com/office/drawing/2014/main" id="{182C898F-65A5-CB46-BF24-5CBF637E6D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29" y="1154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1</a:t>
                </a:r>
              </a:p>
            </p:txBody>
          </p:sp>
          <p:sp>
            <p:nvSpPr>
              <p:cNvPr id="173" name="Oval 85">
                <a:extLst>
                  <a:ext uri="{FF2B5EF4-FFF2-40B4-BE49-F238E27FC236}">
                    <a16:creationId xmlns:a16="http://schemas.microsoft.com/office/drawing/2014/main" id="{CAA56E02-AE12-6E41-89AE-D35521E51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5" y="1247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74" name="Freeform 168">
                <a:extLst>
                  <a:ext uri="{FF2B5EF4-FFF2-40B4-BE49-F238E27FC236}">
                    <a16:creationId xmlns:a16="http://schemas.microsoft.com/office/drawing/2014/main" id="{037DB8CD-0DCC-3E43-A5FF-5526E5FA6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" y="1260"/>
                <a:ext cx="1644" cy="135"/>
              </a:xfrm>
              <a:custGeom>
                <a:avLst/>
                <a:gdLst>
                  <a:gd name="T0" fmla="*/ 0 w 1644"/>
                  <a:gd name="T1" fmla="*/ 135 h 135"/>
                  <a:gd name="T2" fmla="*/ 852 w 1644"/>
                  <a:gd name="T3" fmla="*/ 132 h 135"/>
                  <a:gd name="T4" fmla="*/ 1050 w 1644"/>
                  <a:gd name="T5" fmla="*/ 0 h 135"/>
                  <a:gd name="T6" fmla="*/ 1644 w 1644"/>
                  <a:gd name="T7" fmla="*/ 0 h 13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44" h="135">
                    <a:moveTo>
                      <a:pt x="0" y="135"/>
                    </a:moveTo>
                    <a:lnTo>
                      <a:pt x="852" y="132"/>
                    </a:lnTo>
                    <a:lnTo>
                      <a:pt x="1050" y="0"/>
                    </a:lnTo>
                    <a:lnTo>
                      <a:pt x="1644" y="0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76" name="Text Box 27">
            <a:extLst>
              <a:ext uri="{FF2B5EF4-FFF2-40B4-BE49-F238E27FC236}">
                <a16:creationId xmlns:a16="http://schemas.microsoft.com/office/drawing/2014/main" id="{385E4030-D5C3-924A-84F2-F800333F6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889" y="2475447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6</a:t>
            </a:r>
          </a:p>
        </p:txBody>
      </p:sp>
      <p:sp>
        <p:nvSpPr>
          <p:cNvPr id="177" name="Text Box 29">
            <a:extLst>
              <a:ext uri="{FF2B5EF4-FFF2-40B4-BE49-F238E27FC236}">
                <a16:creationId xmlns:a16="http://schemas.microsoft.com/office/drawing/2014/main" id="{9EE3102F-C6C5-DB49-8DB2-681B0FA06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8068" y="2256799"/>
            <a:ext cx="2423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</a:t>
            </a:r>
          </a:p>
        </p:txBody>
      </p:sp>
      <p:sp>
        <p:nvSpPr>
          <p:cNvPr id="178" name="Text Box 29">
            <a:extLst>
              <a:ext uri="{FF2B5EF4-FFF2-40B4-BE49-F238E27FC236}">
                <a16:creationId xmlns:a16="http://schemas.microsoft.com/office/drawing/2014/main" id="{BDE5B39E-100B-6147-986B-E3965A4E9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854" y="2474305"/>
            <a:ext cx="2423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</a:t>
            </a:r>
          </a:p>
        </p:txBody>
      </p:sp>
      <p:sp>
        <p:nvSpPr>
          <p:cNvPr id="181" name="Oval 86">
            <a:extLst>
              <a:ext uri="{FF2B5EF4-FFF2-40B4-BE49-F238E27FC236}">
                <a16:creationId xmlns:a16="http://schemas.microsoft.com/office/drawing/2014/main" id="{B8FC3FE4-76F6-A34B-A1F3-AE510F7AC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2457" y="2619380"/>
            <a:ext cx="42863" cy="476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84" name="Text Box 73">
            <a:extLst>
              <a:ext uri="{FF2B5EF4-FFF2-40B4-BE49-F238E27FC236}">
                <a16:creationId xmlns:a16="http://schemas.microsoft.com/office/drawing/2014/main" id="{1D88346D-98A9-0549-9F22-97A6E9BFD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1701" y="3325906"/>
            <a:ext cx="2408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Port 2,3,5 thuộc EE VLAN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Các cổng 4,6,7,8 thuộc CS VLAN</a:t>
            </a:r>
          </a:p>
        </p:txBody>
      </p:sp>
      <p:sp>
        <p:nvSpPr>
          <p:cNvPr id="185" name="Rectangle 3">
            <a:extLst>
              <a:ext uri="{FF2B5EF4-FFF2-40B4-BE49-F238E27FC236}">
                <a16:creationId xmlns:a16="http://schemas.microsoft.com/office/drawing/2014/main" id="{725460D0-8BC5-A14B-872E-FA5833756D4D}"/>
              </a:ext>
            </a:extLst>
          </p:cNvPr>
          <p:cNvSpPr txBox="1">
            <a:spLocks noChangeArrowheads="1"/>
          </p:cNvSpPr>
          <p:nvPr/>
        </p:nvSpPr>
        <p:spPr>
          <a:xfrm>
            <a:off x="1027763" y="4052608"/>
            <a:ext cx="10335002" cy="2687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Trunk port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cho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phép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các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của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các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Vlan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khác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nhau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trên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nhiều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thiết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bị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switch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vật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lý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khác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nhau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đi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qua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466725" marR="0" lvl="1" indent="-2270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ác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được chuyển tiếp trong Vlan giữa các thiết bị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switch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vật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lý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không thể là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frame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chuẩn 802.1 (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do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phải mang thông tin Vlan ID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để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phân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biệt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frame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nào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thuộc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vlan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nào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</a:p>
          <a:p>
            <a:pPr marL="466725" marR="0" lvl="1" indent="-2270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Giao thức 802.1q thêm/xóa các trường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bổ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sung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trong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header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của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các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frame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được chuyển tiếp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qua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các cổng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Trunk.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3534-D449-483B-CF80-00206A768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57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000" dirty="0" err="1">
                <a:cs typeface="Calibri" panose="020F0502020204030204" pitchFamily="34" charset="0"/>
              </a:rPr>
              <a:t>Tầng</a:t>
            </a:r>
            <a:r>
              <a:rPr lang="vi" altLang="en-US" sz="4000" dirty="0">
                <a:cs typeface="Calibri" panose="020F0502020204030204" pitchFamily="34" charset="0"/>
              </a:rPr>
              <a:t> liên kết: </a:t>
            </a:r>
            <a:r>
              <a:rPr lang="en-SG" altLang="en-US" sz="4000" dirty="0" err="1">
                <a:cs typeface="Calibri" panose="020F0502020204030204" pitchFamily="34" charset="0"/>
              </a:rPr>
              <a:t>Các</a:t>
            </a:r>
            <a:r>
              <a:rPr lang="en-SG" altLang="en-US" sz="4000" dirty="0">
                <a:cs typeface="Calibri" panose="020F0502020204030204" pitchFamily="34" charset="0"/>
              </a:rPr>
              <a:t> </a:t>
            </a:r>
            <a:r>
              <a:rPr lang="vi" altLang="en-US" sz="4000" dirty="0">
                <a:cs typeface="Calibri" panose="020F0502020204030204" pitchFamily="34" charset="0"/>
              </a:rPr>
              <a:t>dịch vụ (t</a:t>
            </a:r>
            <a:r>
              <a:rPr lang="en-SG" altLang="en-US" sz="4000" dirty="0" err="1">
                <a:cs typeface="Calibri" panose="020F0502020204030204" pitchFamily="34" charset="0"/>
              </a:rPr>
              <a:t>iếp</a:t>
            </a:r>
            <a:r>
              <a:rPr lang="en-SG" altLang="en-US" sz="4000" dirty="0">
                <a:cs typeface="Calibri" panose="020F0502020204030204" pitchFamily="34" charset="0"/>
              </a:rPr>
              <a:t> </a:t>
            </a:r>
            <a:r>
              <a:rPr lang="en-SG" altLang="en-US" sz="4000" dirty="0" err="1">
                <a:cs typeface="Calibri" panose="020F0502020204030204" pitchFamily="34" charset="0"/>
              </a:rPr>
              <a:t>theo</a:t>
            </a:r>
            <a:r>
              <a:rPr lang="vi" altLang="en-US" sz="4000" dirty="0">
                <a:cs typeface="Calibri" panose="020F0502020204030204" pitchFamily="34" charset="0"/>
              </a:rPr>
              <a:t>)</a:t>
            </a:r>
            <a:endParaRPr lang="en-US" sz="40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AECB38E-687E-C946-9EB7-A4D36B2DC890}"/>
              </a:ext>
            </a:extLst>
          </p:cNvPr>
          <p:cNvSpPr txBox="1">
            <a:spLocks noChangeArrowheads="1"/>
          </p:cNvSpPr>
          <p:nvPr/>
        </p:nvSpPr>
        <p:spPr>
          <a:xfrm>
            <a:off x="790473" y="1187634"/>
            <a:ext cx="6490471" cy="53553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Kiểm soát lưu lượng: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tạo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sự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đồng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bộ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giữa các nút gửi và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nút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nhận liền kề</a:t>
            </a:r>
          </a:p>
          <a:p>
            <a:pPr marL="344488" marR="0" lvl="0" indent="-2762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P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hát hiện lỗi: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lỗi do suy giảm tín hiệu, nhiễu.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Bên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nhận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phát hiện lỗi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;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quá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trình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truyền lại tín hiệu hoặc bỏ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dữ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liệu</a:t>
            </a:r>
            <a:endParaRPr kumimoji="0" lang="vi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52425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S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ửa lỗi: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Bên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nhận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xác định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lỗi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và sửa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(các) 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bit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lỗi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mà không cần truyền lại</a:t>
            </a:r>
          </a:p>
          <a:p>
            <a:pPr marL="344488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Truyền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bán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song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công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và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song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công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với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truyền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bán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song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công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các nút ở cả hai đầu của liên kết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đều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có thể truyền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nhưng không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đồng thời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9" name="Oval 800">
            <a:extLst>
              <a:ext uri="{FF2B5EF4-FFF2-40B4-BE49-F238E27FC236}">
                <a16:creationId xmlns:a16="http://schemas.microsoft.com/office/drawing/2014/main" id="{F837CB36-493B-5745-B9FD-E82937992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3945" y="3593195"/>
            <a:ext cx="69106" cy="79124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01" name="Group 817">
            <a:extLst>
              <a:ext uri="{FF2B5EF4-FFF2-40B4-BE49-F238E27FC236}">
                <a16:creationId xmlns:a16="http://schemas.microsoft.com/office/drawing/2014/main" id="{CA1E1C7E-A9E4-CF45-9133-2CC43B860D8B}"/>
              </a:ext>
            </a:extLst>
          </p:cNvPr>
          <p:cNvGrpSpPr>
            <a:grpSpLocks/>
          </p:cNvGrpSpPr>
          <p:nvPr/>
        </p:nvGrpSpPr>
        <p:grpSpPr bwMode="auto">
          <a:xfrm>
            <a:off x="8980811" y="3275911"/>
            <a:ext cx="615031" cy="694531"/>
            <a:chOff x="2920" y="1424"/>
            <a:chExt cx="326" cy="320"/>
          </a:xfrm>
        </p:grpSpPr>
        <p:sp>
          <p:nvSpPr>
            <p:cNvPr id="102" name="Oval 818">
              <a:extLst>
                <a:ext uri="{FF2B5EF4-FFF2-40B4-BE49-F238E27FC236}">
                  <a16:creationId xmlns:a16="http://schemas.microsoft.com/office/drawing/2014/main" id="{CF63D940-213E-E04E-B278-9D3A7C64D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" y="1445"/>
              <a:ext cx="326" cy="2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3" name="Group 819">
              <a:extLst>
                <a:ext uri="{FF2B5EF4-FFF2-40B4-BE49-F238E27FC236}">
                  <a16:creationId xmlns:a16="http://schemas.microsoft.com/office/drawing/2014/main" id="{41FFEB08-147C-7842-AF61-E4B607AED1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9" y="1424"/>
              <a:ext cx="265" cy="280"/>
              <a:chOff x="2949" y="1424"/>
              <a:chExt cx="265" cy="280"/>
            </a:xfrm>
          </p:grpSpPr>
          <p:sp>
            <p:nvSpPr>
              <p:cNvPr id="105" name="Oval 820">
                <a:extLst>
                  <a:ext uri="{FF2B5EF4-FFF2-40B4-BE49-F238E27FC236}">
                    <a16:creationId xmlns:a16="http://schemas.microsoft.com/office/drawing/2014/main" id="{35CFE63C-F843-B949-AE7D-6F9539B56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Oval 821">
                <a:extLst>
                  <a:ext uri="{FF2B5EF4-FFF2-40B4-BE49-F238E27FC236}">
                    <a16:creationId xmlns:a16="http://schemas.microsoft.com/office/drawing/2014/main" id="{B892C53C-F2F4-CE4E-8F26-179F537FF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Oval 822">
                <a:extLst>
                  <a:ext uri="{FF2B5EF4-FFF2-40B4-BE49-F238E27FC236}">
                    <a16:creationId xmlns:a16="http://schemas.microsoft.com/office/drawing/2014/main" id="{93D8ED6E-5A62-7746-B2FE-26FB2D124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Oval 823">
                <a:extLst>
                  <a:ext uri="{FF2B5EF4-FFF2-40B4-BE49-F238E27FC236}">
                    <a16:creationId xmlns:a16="http://schemas.microsoft.com/office/drawing/2014/main" id="{8B0BD3C8-F5CA-2F4E-ACAC-306F926E76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Freeform 824">
                <a:extLst>
                  <a:ext uri="{FF2B5EF4-FFF2-40B4-BE49-F238E27FC236}">
                    <a16:creationId xmlns:a16="http://schemas.microsoft.com/office/drawing/2014/main" id="{FB8F1236-6E4E-714D-83A5-42A9D509C74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4" name="Freeform 825">
              <a:extLst>
                <a:ext uri="{FF2B5EF4-FFF2-40B4-BE49-F238E27FC236}">
                  <a16:creationId xmlns:a16="http://schemas.microsoft.com/office/drawing/2014/main" id="{C06E7111-B442-654D-93DE-DCB036DF8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" y="1615"/>
              <a:ext cx="178" cy="12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bg1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0" name="Group 783">
            <a:extLst>
              <a:ext uri="{FF2B5EF4-FFF2-40B4-BE49-F238E27FC236}">
                <a16:creationId xmlns:a16="http://schemas.microsoft.com/office/drawing/2014/main" id="{4E159764-D53A-B343-8E61-238FD6ACF010}"/>
              </a:ext>
            </a:extLst>
          </p:cNvPr>
          <p:cNvGrpSpPr>
            <a:grpSpLocks/>
          </p:cNvGrpSpPr>
          <p:nvPr/>
        </p:nvGrpSpPr>
        <p:grpSpPr bwMode="auto">
          <a:xfrm>
            <a:off x="9080582" y="3619386"/>
            <a:ext cx="393690" cy="1049595"/>
            <a:chOff x="3130" y="3288"/>
            <a:chExt cx="410" cy="742"/>
          </a:xfrm>
        </p:grpSpPr>
        <p:sp>
          <p:nvSpPr>
            <p:cNvPr id="111" name="Line 270">
              <a:extLst>
                <a:ext uri="{FF2B5EF4-FFF2-40B4-BE49-F238E27FC236}">
                  <a16:creationId xmlns:a16="http://schemas.microsoft.com/office/drawing/2014/main" id="{EF393024-E96E-BC4A-AFC7-770CCF6872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Line 271">
              <a:extLst>
                <a:ext uri="{FF2B5EF4-FFF2-40B4-BE49-F238E27FC236}">
                  <a16:creationId xmlns:a16="http://schemas.microsoft.com/office/drawing/2014/main" id="{97A332F8-64CC-E54E-89A8-3A66296F27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Line 272">
              <a:extLst>
                <a:ext uri="{FF2B5EF4-FFF2-40B4-BE49-F238E27FC236}">
                  <a16:creationId xmlns:a16="http://schemas.microsoft.com/office/drawing/2014/main" id="{B89CE5D8-6AD0-234A-A17D-F831C51891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Line 273">
              <a:extLst>
                <a:ext uri="{FF2B5EF4-FFF2-40B4-BE49-F238E27FC236}">
                  <a16:creationId xmlns:a16="http://schemas.microsoft.com/office/drawing/2014/main" id="{9B5C3397-523D-9644-BC85-607D66CD10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Line 274">
              <a:extLst>
                <a:ext uri="{FF2B5EF4-FFF2-40B4-BE49-F238E27FC236}">
                  <a16:creationId xmlns:a16="http://schemas.microsoft.com/office/drawing/2014/main" id="{12645991-B70B-2B48-998E-16E93B5221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Line 275">
              <a:extLst>
                <a:ext uri="{FF2B5EF4-FFF2-40B4-BE49-F238E27FC236}">
                  <a16:creationId xmlns:a16="http://schemas.microsoft.com/office/drawing/2014/main" id="{7A8C4036-0BF2-9840-B003-74195473F3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Line 276">
              <a:extLst>
                <a:ext uri="{FF2B5EF4-FFF2-40B4-BE49-F238E27FC236}">
                  <a16:creationId xmlns:a16="http://schemas.microsoft.com/office/drawing/2014/main" id="{7CDA1E43-304C-074F-9E06-E93B37E49D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Line 277">
              <a:extLst>
                <a:ext uri="{FF2B5EF4-FFF2-40B4-BE49-F238E27FC236}">
                  <a16:creationId xmlns:a16="http://schemas.microsoft.com/office/drawing/2014/main" id="{C7C89A76-158C-7E4B-9295-D1DFF6E09B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Line 278">
              <a:extLst>
                <a:ext uri="{FF2B5EF4-FFF2-40B4-BE49-F238E27FC236}">
                  <a16:creationId xmlns:a16="http://schemas.microsoft.com/office/drawing/2014/main" id="{2A9734CD-5DDC-B344-9909-F9F2B88967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Line 279">
              <a:extLst>
                <a:ext uri="{FF2B5EF4-FFF2-40B4-BE49-F238E27FC236}">
                  <a16:creationId xmlns:a16="http://schemas.microsoft.com/office/drawing/2014/main" id="{7977226D-E060-384A-8FB2-4D4BA87F4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Line 280">
              <a:extLst>
                <a:ext uri="{FF2B5EF4-FFF2-40B4-BE49-F238E27FC236}">
                  <a16:creationId xmlns:a16="http://schemas.microsoft.com/office/drawing/2014/main" id="{7BC5632D-E9C7-C34C-B3D8-2D5EDB4FD1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Line 281">
              <a:extLst>
                <a:ext uri="{FF2B5EF4-FFF2-40B4-BE49-F238E27FC236}">
                  <a16:creationId xmlns:a16="http://schemas.microsoft.com/office/drawing/2014/main" id="{784FC5BE-6C9B-1641-8647-96A953320D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Line 282">
              <a:extLst>
                <a:ext uri="{FF2B5EF4-FFF2-40B4-BE49-F238E27FC236}">
                  <a16:creationId xmlns:a16="http://schemas.microsoft.com/office/drawing/2014/main" id="{112A8FA7-D02F-1C4E-928A-458AE095C8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Line 283">
              <a:extLst>
                <a:ext uri="{FF2B5EF4-FFF2-40B4-BE49-F238E27FC236}">
                  <a16:creationId xmlns:a16="http://schemas.microsoft.com/office/drawing/2014/main" id="{62B98988-D94E-9445-99A1-BDC64235BA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Line 284">
              <a:extLst>
                <a:ext uri="{FF2B5EF4-FFF2-40B4-BE49-F238E27FC236}">
                  <a16:creationId xmlns:a16="http://schemas.microsoft.com/office/drawing/2014/main" id="{A9D2D73A-3D78-1145-AB93-BA57A4EAEB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D6838F16-4A3C-DD46-9087-E9BB27216267}"/>
              </a:ext>
            </a:extLst>
          </p:cNvPr>
          <p:cNvGrpSpPr/>
          <p:nvPr/>
        </p:nvGrpSpPr>
        <p:grpSpPr>
          <a:xfrm>
            <a:off x="8405402" y="3099042"/>
            <a:ext cx="527285" cy="593983"/>
            <a:chOff x="8328836" y="2202873"/>
            <a:chExt cx="527285" cy="593983"/>
          </a:xfrm>
        </p:grpSpPr>
        <p:pic>
          <p:nvPicPr>
            <p:cNvPr id="154" name="Picture 653" descr="iphone_stylized_small">
              <a:extLst>
                <a:ext uri="{FF2B5EF4-FFF2-40B4-BE49-F238E27FC236}">
                  <a16:creationId xmlns:a16="http://schemas.microsoft.com/office/drawing/2014/main" id="{FA77DB9E-F75E-434C-9D9B-6786CCA70D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6432" y="2271663"/>
              <a:ext cx="180509" cy="525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3" name="Group 850">
              <a:extLst>
                <a:ext uri="{FF2B5EF4-FFF2-40B4-BE49-F238E27FC236}">
                  <a16:creationId xmlns:a16="http://schemas.microsoft.com/office/drawing/2014/main" id="{0DD913BC-2375-CA41-B393-8196AC67CF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28836" y="2202873"/>
              <a:ext cx="527285" cy="118466"/>
              <a:chOff x="2199" y="955"/>
              <a:chExt cx="2547" cy="506"/>
            </a:xfrm>
          </p:grpSpPr>
          <p:sp>
            <p:nvSpPr>
              <p:cNvPr id="164" name="Freeform 851">
                <a:extLst>
                  <a:ext uri="{FF2B5EF4-FFF2-40B4-BE49-F238E27FC236}">
                    <a16:creationId xmlns:a16="http://schemas.microsoft.com/office/drawing/2014/main" id="{0A3B2890-63C0-1440-A3F8-44AC4E0DB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 852">
                <a:extLst>
                  <a:ext uri="{FF2B5EF4-FFF2-40B4-BE49-F238E27FC236}">
                    <a16:creationId xmlns:a16="http://schemas.microsoft.com/office/drawing/2014/main" id="{A936340B-6216-054B-ABBB-931445925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853">
                <a:extLst>
                  <a:ext uri="{FF2B5EF4-FFF2-40B4-BE49-F238E27FC236}">
                    <a16:creationId xmlns:a16="http://schemas.microsoft.com/office/drawing/2014/main" id="{BC6D110B-6A56-E645-8A6E-0EAE48C6F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854">
                <a:extLst>
                  <a:ext uri="{FF2B5EF4-FFF2-40B4-BE49-F238E27FC236}">
                    <a16:creationId xmlns:a16="http://schemas.microsoft.com/office/drawing/2014/main" id="{87BB582F-47C4-C14A-97F4-E44CFD9AD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855">
                <a:extLst>
                  <a:ext uri="{FF2B5EF4-FFF2-40B4-BE49-F238E27FC236}">
                    <a16:creationId xmlns:a16="http://schemas.microsoft.com/office/drawing/2014/main" id="{9C57A89C-CE02-E746-A809-CF43F9221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Freeform 856">
                <a:extLst>
                  <a:ext uri="{FF2B5EF4-FFF2-40B4-BE49-F238E27FC236}">
                    <a16:creationId xmlns:a16="http://schemas.microsoft.com/office/drawing/2014/main" id="{FDBAE25A-BB84-9244-B180-D26AB9237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9AA7F5F4-C3F0-DE47-B448-A0D5329BF8F8}"/>
              </a:ext>
            </a:extLst>
          </p:cNvPr>
          <p:cNvGrpSpPr/>
          <p:nvPr/>
        </p:nvGrpSpPr>
        <p:grpSpPr>
          <a:xfrm>
            <a:off x="7822406" y="4024818"/>
            <a:ext cx="1120341" cy="347863"/>
            <a:chOff x="9561515" y="2748013"/>
            <a:chExt cx="1120341" cy="347863"/>
          </a:xfrm>
        </p:grpSpPr>
        <p:pic>
          <p:nvPicPr>
            <p:cNvPr id="151" name="Picture 603" descr="car_icon_small">
              <a:extLst>
                <a:ext uri="{FF2B5EF4-FFF2-40B4-BE49-F238E27FC236}">
                  <a16:creationId xmlns:a16="http://schemas.microsoft.com/office/drawing/2014/main" id="{33C39A1D-A80E-064C-8859-82219AD6D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1515" y="2826814"/>
              <a:ext cx="1120341" cy="269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0" name="Group 850">
              <a:extLst>
                <a:ext uri="{FF2B5EF4-FFF2-40B4-BE49-F238E27FC236}">
                  <a16:creationId xmlns:a16="http://schemas.microsoft.com/office/drawing/2014/main" id="{A59911D2-E46E-9348-A949-1DF1D38ED5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88587" y="2748013"/>
              <a:ext cx="527285" cy="118466"/>
              <a:chOff x="2199" y="955"/>
              <a:chExt cx="2547" cy="506"/>
            </a:xfrm>
          </p:grpSpPr>
          <p:sp>
            <p:nvSpPr>
              <p:cNvPr id="171" name="Freeform 851">
                <a:extLst>
                  <a:ext uri="{FF2B5EF4-FFF2-40B4-BE49-F238E27FC236}">
                    <a16:creationId xmlns:a16="http://schemas.microsoft.com/office/drawing/2014/main" id="{0C14BB78-0294-D54F-9DD1-C6F2EDA49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852">
                <a:extLst>
                  <a:ext uri="{FF2B5EF4-FFF2-40B4-BE49-F238E27FC236}">
                    <a16:creationId xmlns:a16="http://schemas.microsoft.com/office/drawing/2014/main" id="{55BB298B-A15C-B24A-B157-0358B8660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853">
                <a:extLst>
                  <a:ext uri="{FF2B5EF4-FFF2-40B4-BE49-F238E27FC236}">
                    <a16:creationId xmlns:a16="http://schemas.microsoft.com/office/drawing/2014/main" id="{141EB67B-0F7A-374E-96B4-A369EE448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854">
                <a:extLst>
                  <a:ext uri="{FF2B5EF4-FFF2-40B4-BE49-F238E27FC236}">
                    <a16:creationId xmlns:a16="http://schemas.microsoft.com/office/drawing/2014/main" id="{ACA4D0C6-74D9-FD45-A60A-768D96892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855">
                <a:extLst>
                  <a:ext uri="{FF2B5EF4-FFF2-40B4-BE49-F238E27FC236}">
                    <a16:creationId xmlns:a16="http://schemas.microsoft.com/office/drawing/2014/main" id="{2C29AE09-F70C-834E-81F1-8458E86CFB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856">
                <a:extLst>
                  <a:ext uri="{FF2B5EF4-FFF2-40B4-BE49-F238E27FC236}">
                    <a16:creationId xmlns:a16="http://schemas.microsoft.com/office/drawing/2014/main" id="{7DF8543E-A029-FF4D-8570-1F1561369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D836A7FE-71EF-AE45-913D-6B411C646596}"/>
                </a:ext>
              </a:extLst>
            </p:cNvPr>
            <p:cNvCxnSpPr/>
            <p:nvPr/>
          </p:nvCxnSpPr>
          <p:spPr>
            <a:xfrm>
              <a:off x="10032156" y="2798664"/>
              <a:ext cx="31623" cy="1368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AEC62089-4CCC-E141-AC3C-36C166B8E09C}"/>
              </a:ext>
            </a:extLst>
          </p:cNvPr>
          <p:cNvGrpSpPr/>
          <p:nvPr/>
        </p:nvGrpSpPr>
        <p:grpSpPr>
          <a:xfrm>
            <a:off x="9731765" y="3463179"/>
            <a:ext cx="502369" cy="512348"/>
            <a:chOff x="7341491" y="2307905"/>
            <a:chExt cx="509280" cy="439573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D901445-2578-E74A-AB6E-D336861DE9B9}"/>
                </a:ext>
              </a:extLst>
            </p:cNvPr>
            <p:cNvGrpSpPr/>
            <p:nvPr/>
          </p:nvGrpSpPr>
          <p:grpSpPr>
            <a:xfrm>
              <a:off x="7341491" y="2426725"/>
              <a:ext cx="509280" cy="320753"/>
              <a:chOff x="7458407" y="2414528"/>
              <a:chExt cx="509280" cy="320753"/>
            </a:xfrm>
          </p:grpSpPr>
          <p:pic>
            <p:nvPicPr>
              <p:cNvPr id="128" name="Picture 1018" descr="laptop_keyboard">
                <a:extLst>
                  <a:ext uri="{FF2B5EF4-FFF2-40B4-BE49-F238E27FC236}">
                    <a16:creationId xmlns:a16="http://schemas.microsoft.com/office/drawing/2014/main" id="{27AA9BC0-B9AF-FC45-AEDF-D414C68DE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9" name="Freeform 1019">
                <a:extLst>
                  <a:ext uri="{FF2B5EF4-FFF2-40B4-BE49-F238E27FC236}">
                    <a16:creationId xmlns:a16="http://schemas.microsoft.com/office/drawing/2014/main" id="{7176C226-BF44-6649-950B-948E667590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30" name="Picture 1020" descr="screen">
                <a:extLst>
                  <a:ext uri="{FF2B5EF4-FFF2-40B4-BE49-F238E27FC236}">
                    <a16:creationId xmlns:a16="http://schemas.microsoft.com/office/drawing/2014/main" id="{A1384515-5D36-E044-BC1F-52436C5BCA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1" name="Freeform 1021">
                <a:extLst>
                  <a:ext uri="{FF2B5EF4-FFF2-40B4-BE49-F238E27FC236}">
                    <a16:creationId xmlns:a16="http://schemas.microsoft.com/office/drawing/2014/main" id="{3598EC29-E280-F746-B36D-588439E6D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Freeform 1022">
                <a:extLst>
                  <a:ext uri="{FF2B5EF4-FFF2-40B4-BE49-F238E27FC236}">
                    <a16:creationId xmlns:a16="http://schemas.microsoft.com/office/drawing/2014/main" id="{F9DCA515-22F0-1E48-9019-A84C0C1F8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Freeform 1023">
                <a:extLst>
                  <a:ext uri="{FF2B5EF4-FFF2-40B4-BE49-F238E27FC236}">
                    <a16:creationId xmlns:a16="http://schemas.microsoft.com/office/drawing/2014/main" id="{8E442298-4994-1142-A6C6-3903018E7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024">
                <a:extLst>
                  <a:ext uri="{FF2B5EF4-FFF2-40B4-BE49-F238E27FC236}">
                    <a16:creationId xmlns:a16="http://schemas.microsoft.com/office/drawing/2014/main" id="{8CC776D6-5663-BF46-A106-69B421106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025">
                <a:extLst>
                  <a:ext uri="{FF2B5EF4-FFF2-40B4-BE49-F238E27FC236}">
                    <a16:creationId xmlns:a16="http://schemas.microsoft.com/office/drawing/2014/main" id="{D55E08AE-23F1-214A-8BD5-F87052809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026">
                <a:extLst>
                  <a:ext uri="{FF2B5EF4-FFF2-40B4-BE49-F238E27FC236}">
                    <a16:creationId xmlns:a16="http://schemas.microsoft.com/office/drawing/2014/main" id="{8CB649A3-8BDF-E747-A414-CDEA46401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37" name="Group 1027">
                <a:extLst>
                  <a:ext uri="{FF2B5EF4-FFF2-40B4-BE49-F238E27FC236}">
                    <a16:creationId xmlns:a16="http://schemas.microsoft.com/office/drawing/2014/main" id="{8424DCB7-60B5-7949-BF2B-46C1177C8D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44" name="Freeform 1028">
                  <a:extLst>
                    <a:ext uri="{FF2B5EF4-FFF2-40B4-BE49-F238E27FC236}">
                      <a16:creationId xmlns:a16="http://schemas.microsoft.com/office/drawing/2014/main" id="{2FE98928-41C9-8D41-A287-45BCF42D09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1029">
                  <a:extLst>
                    <a:ext uri="{FF2B5EF4-FFF2-40B4-BE49-F238E27FC236}">
                      <a16:creationId xmlns:a16="http://schemas.microsoft.com/office/drawing/2014/main" id="{838D3DA7-E057-3346-864B-5082E4403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 1030">
                  <a:extLst>
                    <a:ext uri="{FF2B5EF4-FFF2-40B4-BE49-F238E27FC236}">
                      <a16:creationId xmlns:a16="http://schemas.microsoft.com/office/drawing/2014/main" id="{61E88B83-952F-C24F-8123-5FF21D78D0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Freeform 1031">
                  <a:extLst>
                    <a:ext uri="{FF2B5EF4-FFF2-40B4-BE49-F238E27FC236}">
                      <a16:creationId xmlns:a16="http://schemas.microsoft.com/office/drawing/2014/main" id="{12CA5741-2D5F-B242-8E25-CA7F3C179B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Freeform 1032">
                  <a:extLst>
                    <a:ext uri="{FF2B5EF4-FFF2-40B4-BE49-F238E27FC236}">
                      <a16:creationId xmlns:a16="http://schemas.microsoft.com/office/drawing/2014/main" id="{6D94FDC2-2CEC-124C-9643-9FBD7AD07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Freeform 1033">
                  <a:extLst>
                    <a:ext uri="{FF2B5EF4-FFF2-40B4-BE49-F238E27FC236}">
                      <a16:creationId xmlns:a16="http://schemas.microsoft.com/office/drawing/2014/main" id="{D7942E49-B3B0-2945-94EE-E8F1B6FCB0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8" name="Freeform 1034">
                <a:extLst>
                  <a:ext uri="{FF2B5EF4-FFF2-40B4-BE49-F238E27FC236}">
                    <a16:creationId xmlns:a16="http://schemas.microsoft.com/office/drawing/2014/main" id="{FD3D4085-DD0A-D547-ABF1-A7510D1A4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Freeform 1035">
                <a:extLst>
                  <a:ext uri="{FF2B5EF4-FFF2-40B4-BE49-F238E27FC236}">
                    <a16:creationId xmlns:a16="http://schemas.microsoft.com/office/drawing/2014/main" id="{0BFDF49B-A9BF-934A-910F-F26A5134B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Freeform 1036">
                <a:extLst>
                  <a:ext uri="{FF2B5EF4-FFF2-40B4-BE49-F238E27FC236}">
                    <a16:creationId xmlns:a16="http://schemas.microsoft.com/office/drawing/2014/main" id="{21F4B59D-5D85-964E-BDDE-E5E86FF696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 1037">
                <a:extLst>
                  <a:ext uri="{FF2B5EF4-FFF2-40B4-BE49-F238E27FC236}">
                    <a16:creationId xmlns:a16="http://schemas.microsoft.com/office/drawing/2014/main" id="{298DF50A-C343-D34F-9CBE-3627C25C7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038">
                <a:extLst>
                  <a:ext uri="{FF2B5EF4-FFF2-40B4-BE49-F238E27FC236}">
                    <a16:creationId xmlns:a16="http://schemas.microsoft.com/office/drawing/2014/main" id="{CB753F3D-F63E-E249-8C26-0B99126FF2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039">
                <a:extLst>
                  <a:ext uri="{FF2B5EF4-FFF2-40B4-BE49-F238E27FC236}">
                    <a16:creationId xmlns:a16="http://schemas.microsoft.com/office/drawing/2014/main" id="{6E91FD67-A892-364A-97CA-C6EE03DEF08C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6" name="Group 850">
              <a:extLst>
                <a:ext uri="{FF2B5EF4-FFF2-40B4-BE49-F238E27FC236}">
                  <a16:creationId xmlns:a16="http://schemas.microsoft.com/office/drawing/2014/main" id="{02A8867F-D007-AE4F-B03F-660C78A124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8527" y="2307905"/>
              <a:ext cx="399726" cy="74090"/>
              <a:chOff x="2199" y="955"/>
              <a:chExt cx="2547" cy="506"/>
            </a:xfrm>
          </p:grpSpPr>
          <p:sp>
            <p:nvSpPr>
              <p:cNvPr id="157" name="Freeform 851">
                <a:extLst>
                  <a:ext uri="{FF2B5EF4-FFF2-40B4-BE49-F238E27FC236}">
                    <a16:creationId xmlns:a16="http://schemas.microsoft.com/office/drawing/2014/main" id="{4460B147-19FD-ED40-A3B7-0F7EE0A57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852">
                <a:extLst>
                  <a:ext uri="{FF2B5EF4-FFF2-40B4-BE49-F238E27FC236}">
                    <a16:creationId xmlns:a16="http://schemas.microsoft.com/office/drawing/2014/main" id="{13E6A2E8-520D-9749-9BFE-80F719C4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853">
                <a:extLst>
                  <a:ext uri="{FF2B5EF4-FFF2-40B4-BE49-F238E27FC236}">
                    <a16:creationId xmlns:a16="http://schemas.microsoft.com/office/drawing/2014/main" id="{EE3C2BDD-616C-AB4F-B41E-A0418E345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854">
                <a:extLst>
                  <a:ext uri="{FF2B5EF4-FFF2-40B4-BE49-F238E27FC236}">
                    <a16:creationId xmlns:a16="http://schemas.microsoft.com/office/drawing/2014/main" id="{F4D786B4-49B0-364F-BC7F-0D534B21E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855">
                <a:extLst>
                  <a:ext uri="{FF2B5EF4-FFF2-40B4-BE49-F238E27FC236}">
                    <a16:creationId xmlns:a16="http://schemas.microsoft.com/office/drawing/2014/main" id="{DA18CE26-E66F-7A43-901C-8DB0512D7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856">
                <a:extLst>
                  <a:ext uri="{FF2B5EF4-FFF2-40B4-BE49-F238E27FC236}">
                    <a16:creationId xmlns:a16="http://schemas.microsoft.com/office/drawing/2014/main" id="{258D91CA-3C65-0945-B397-447D80E3D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0D64F1E-CB1A-A646-B422-FB171B402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4314" y="2366481"/>
              <a:ext cx="39385" cy="702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Line 435">
            <a:extLst>
              <a:ext uri="{FF2B5EF4-FFF2-40B4-BE49-F238E27FC236}">
                <a16:creationId xmlns:a16="http://schemas.microsoft.com/office/drawing/2014/main" id="{BDE1E373-F1A0-C247-A16F-51FD5086AC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319748" y="3822551"/>
            <a:ext cx="4467" cy="58301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Line 436">
            <a:extLst>
              <a:ext uri="{FF2B5EF4-FFF2-40B4-BE49-F238E27FC236}">
                <a16:creationId xmlns:a16="http://schemas.microsoft.com/office/drawing/2014/main" id="{016BF512-7EEE-8E45-A51E-2C57B59762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58519" y="4487840"/>
            <a:ext cx="518620" cy="173119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Line 439">
            <a:extLst>
              <a:ext uri="{FF2B5EF4-FFF2-40B4-BE49-F238E27FC236}">
                <a16:creationId xmlns:a16="http://schemas.microsoft.com/office/drawing/2014/main" id="{3EB85E7D-B15D-694B-9BA3-E67818C25B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201006" y="4473187"/>
            <a:ext cx="127931" cy="524238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292F10-EFDE-C646-BCE0-43E3D3F0B73B}"/>
              </a:ext>
            </a:extLst>
          </p:cNvPr>
          <p:cNvGrpSpPr/>
          <p:nvPr/>
        </p:nvGrpSpPr>
        <p:grpSpPr>
          <a:xfrm>
            <a:off x="11084522" y="4291738"/>
            <a:ext cx="581004" cy="299152"/>
            <a:chOff x="3668110" y="2448910"/>
            <a:chExt cx="3794234" cy="21651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72EAAC-2851-D649-B728-FC09C174985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3513B34-6DF2-0042-82EF-D16C2B12A3A9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C14FCDE-EE37-724B-91B1-B35B8FBFB9D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9D758CB1-341F-F142-A3E4-0C5D7F4A1330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96245B3-01A7-014E-9BA1-7FF47814682F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1DDD58F-B6AD-AD4C-B3E4-BAFA003044B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0F6942C-3B5A-C543-85D8-24BF9990A9C5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EC86A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" name="Group 590">
            <a:extLst>
              <a:ext uri="{FF2B5EF4-FFF2-40B4-BE49-F238E27FC236}">
                <a16:creationId xmlns:a16="http://schemas.microsoft.com/office/drawing/2014/main" id="{303C6DB6-B1E2-884C-BBB8-EC1A99AC627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917985" y="3322047"/>
            <a:ext cx="649485" cy="571200"/>
            <a:chOff x="2839" y="3501"/>
            <a:chExt cx="755" cy="803"/>
          </a:xfrm>
        </p:grpSpPr>
        <p:pic>
          <p:nvPicPr>
            <p:cNvPr id="20" name="Picture 591" descr="desktop_computer_stylized_medium">
              <a:extLst>
                <a:ext uri="{FF2B5EF4-FFF2-40B4-BE49-F238E27FC236}">
                  <a16:creationId xmlns:a16="http://schemas.microsoft.com/office/drawing/2014/main" id="{63D2D7F9-5192-C24A-82A4-B0EA6FAD6C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Freeform 592">
              <a:extLst>
                <a:ext uri="{FF2B5EF4-FFF2-40B4-BE49-F238E27FC236}">
                  <a16:creationId xmlns:a16="http://schemas.microsoft.com/office/drawing/2014/main" id="{CE876DBC-21CF-AE4B-919D-7AE28D5D0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590">
            <a:extLst>
              <a:ext uri="{FF2B5EF4-FFF2-40B4-BE49-F238E27FC236}">
                <a16:creationId xmlns:a16="http://schemas.microsoft.com/office/drawing/2014/main" id="{91392431-0A58-5644-AA3F-947CE467E6F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249542" y="4410101"/>
            <a:ext cx="649485" cy="571200"/>
            <a:chOff x="2839" y="3501"/>
            <a:chExt cx="755" cy="803"/>
          </a:xfrm>
        </p:grpSpPr>
        <p:pic>
          <p:nvPicPr>
            <p:cNvPr id="23" name="Picture 591" descr="desktop_computer_stylized_medium">
              <a:extLst>
                <a:ext uri="{FF2B5EF4-FFF2-40B4-BE49-F238E27FC236}">
                  <a16:creationId xmlns:a16="http://schemas.microsoft.com/office/drawing/2014/main" id="{46FA0F11-EBA2-284F-8B1D-14AF39145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Freeform 592">
              <a:extLst>
                <a:ext uri="{FF2B5EF4-FFF2-40B4-BE49-F238E27FC236}">
                  <a16:creationId xmlns:a16="http://schemas.microsoft.com/office/drawing/2014/main" id="{52EF559D-DFC5-8447-AEA4-BC6B16E3F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6" name="Group 590">
            <a:extLst>
              <a:ext uri="{FF2B5EF4-FFF2-40B4-BE49-F238E27FC236}">
                <a16:creationId xmlns:a16="http://schemas.microsoft.com/office/drawing/2014/main" id="{F7641AD9-87D9-A44B-A42D-CB95A3432A4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797829" y="4748945"/>
            <a:ext cx="649485" cy="571200"/>
            <a:chOff x="2839" y="3501"/>
            <a:chExt cx="755" cy="803"/>
          </a:xfrm>
        </p:grpSpPr>
        <p:pic>
          <p:nvPicPr>
            <p:cNvPr id="187" name="Picture 591" descr="desktop_computer_stylized_medium">
              <a:extLst>
                <a:ext uri="{FF2B5EF4-FFF2-40B4-BE49-F238E27FC236}">
                  <a16:creationId xmlns:a16="http://schemas.microsoft.com/office/drawing/2014/main" id="{30678A54-3E22-8B42-A81E-5CF5B995FA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8" name="Freeform 592">
              <a:extLst>
                <a:ext uri="{FF2B5EF4-FFF2-40B4-BE49-F238E27FC236}">
                  <a16:creationId xmlns:a16="http://schemas.microsoft.com/office/drawing/2014/main" id="{6D9A530E-D982-6948-B078-2A03FF1F3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BCEAC609-53A3-DC4E-B9E6-B5176894A3B7}"/>
              </a:ext>
            </a:extLst>
          </p:cNvPr>
          <p:cNvGrpSpPr/>
          <p:nvPr/>
        </p:nvGrpSpPr>
        <p:grpSpPr>
          <a:xfrm>
            <a:off x="8229600" y="5199782"/>
            <a:ext cx="1923291" cy="1159453"/>
            <a:chOff x="9874069" y="4049856"/>
            <a:chExt cx="1165513" cy="683960"/>
          </a:xfrm>
        </p:grpSpPr>
        <p:pic>
          <p:nvPicPr>
            <p:cNvPr id="26" name="Picture 781" descr="antenna_radiation_stylized">
              <a:extLst>
                <a:ext uri="{FF2B5EF4-FFF2-40B4-BE49-F238E27FC236}">
                  <a16:creationId xmlns:a16="http://schemas.microsoft.com/office/drawing/2014/main" id="{DB627E11-E099-EC41-BC25-0FB10F3B69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3455" y="4053920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780" descr="access_point_stylized_small">
              <a:extLst>
                <a:ext uri="{FF2B5EF4-FFF2-40B4-BE49-F238E27FC236}">
                  <a16:creationId xmlns:a16="http://schemas.microsoft.com/office/drawing/2014/main" id="{A02A91D2-3E70-F042-A5F5-5B2635BF0B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1992" y="4097214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6" name="Group 850">
              <a:extLst>
                <a:ext uri="{FF2B5EF4-FFF2-40B4-BE49-F238E27FC236}">
                  <a16:creationId xmlns:a16="http://schemas.microsoft.com/office/drawing/2014/main" id="{57E97886-C05F-6048-B731-37159BF970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57306" y="4049856"/>
              <a:ext cx="450526" cy="96315"/>
              <a:chOff x="2199" y="955"/>
              <a:chExt cx="2547" cy="506"/>
            </a:xfrm>
          </p:grpSpPr>
          <p:sp>
            <p:nvSpPr>
              <p:cNvPr id="77" name="Freeform 851">
                <a:extLst>
                  <a:ext uri="{FF2B5EF4-FFF2-40B4-BE49-F238E27FC236}">
                    <a16:creationId xmlns:a16="http://schemas.microsoft.com/office/drawing/2014/main" id="{B3924299-6BE1-3843-A764-2F95D9F82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852">
                <a:extLst>
                  <a:ext uri="{FF2B5EF4-FFF2-40B4-BE49-F238E27FC236}">
                    <a16:creationId xmlns:a16="http://schemas.microsoft.com/office/drawing/2014/main" id="{603A533B-82A1-6445-B323-DBB29F6A3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 853">
                <a:extLst>
                  <a:ext uri="{FF2B5EF4-FFF2-40B4-BE49-F238E27FC236}">
                    <a16:creationId xmlns:a16="http://schemas.microsoft.com/office/drawing/2014/main" id="{51E5D983-ADB0-114C-9834-F8276FDAF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 854">
                <a:extLst>
                  <a:ext uri="{FF2B5EF4-FFF2-40B4-BE49-F238E27FC236}">
                    <a16:creationId xmlns:a16="http://schemas.microsoft.com/office/drawing/2014/main" id="{AD9CC5C5-8A1B-F443-B43A-D696211E81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 855">
                <a:extLst>
                  <a:ext uri="{FF2B5EF4-FFF2-40B4-BE49-F238E27FC236}">
                    <a16:creationId xmlns:a16="http://schemas.microsoft.com/office/drawing/2014/main" id="{82118053-8C1C-C841-A495-DCB0EF345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 856">
                <a:extLst>
                  <a:ext uri="{FF2B5EF4-FFF2-40B4-BE49-F238E27FC236}">
                    <a16:creationId xmlns:a16="http://schemas.microsoft.com/office/drawing/2014/main" id="{DFA74633-0451-F848-A038-52B85B120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04A1B945-82CF-B24C-927F-7FD13A0C24C4}"/>
                </a:ext>
              </a:extLst>
            </p:cNvPr>
            <p:cNvGrpSpPr/>
            <p:nvPr/>
          </p:nvGrpSpPr>
          <p:grpSpPr>
            <a:xfrm>
              <a:off x="9874069" y="4284324"/>
              <a:ext cx="406937" cy="372436"/>
              <a:chOff x="7341491" y="2307905"/>
              <a:chExt cx="509280" cy="439573"/>
            </a:xfrm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14BD4F1A-F69B-CC4E-9ADB-754A3C888DDB}"/>
                  </a:ext>
                </a:extLst>
              </p:cNvPr>
              <p:cNvGrpSpPr/>
              <p:nvPr/>
            </p:nvGrpSpPr>
            <p:grpSpPr>
              <a:xfrm>
                <a:off x="7341491" y="2426725"/>
                <a:ext cx="509280" cy="320753"/>
                <a:chOff x="7458407" y="2414528"/>
                <a:chExt cx="509280" cy="320753"/>
              </a:xfrm>
            </p:grpSpPr>
            <p:pic>
              <p:nvPicPr>
                <p:cNvPr id="200" name="Picture 1018" descr="laptop_keyboard">
                  <a:extLst>
                    <a:ext uri="{FF2B5EF4-FFF2-40B4-BE49-F238E27FC236}">
                      <a16:creationId xmlns:a16="http://schemas.microsoft.com/office/drawing/2014/main" id="{43A4C956-16BA-2749-B63E-A0735579E8E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1" name="Freeform 1019">
                  <a:extLst>
                    <a:ext uri="{FF2B5EF4-FFF2-40B4-BE49-F238E27FC236}">
                      <a16:creationId xmlns:a16="http://schemas.microsoft.com/office/drawing/2014/main" id="{FB9CB46A-3962-FA48-A49E-FC5678B710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02" name="Picture 1020" descr="screen">
                  <a:extLst>
                    <a:ext uri="{FF2B5EF4-FFF2-40B4-BE49-F238E27FC236}">
                      <a16:creationId xmlns:a16="http://schemas.microsoft.com/office/drawing/2014/main" id="{546620B1-B43D-D44B-BDBF-CB7163856C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3" name="Freeform 1021">
                  <a:extLst>
                    <a:ext uri="{FF2B5EF4-FFF2-40B4-BE49-F238E27FC236}">
                      <a16:creationId xmlns:a16="http://schemas.microsoft.com/office/drawing/2014/main" id="{3609018E-54F0-C545-8881-2F666AE772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Freeform 1022">
                  <a:extLst>
                    <a:ext uri="{FF2B5EF4-FFF2-40B4-BE49-F238E27FC236}">
                      <a16:creationId xmlns:a16="http://schemas.microsoft.com/office/drawing/2014/main" id="{25B49A33-C4F2-BD48-B970-1F34E2623C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Freeform 1023">
                  <a:extLst>
                    <a:ext uri="{FF2B5EF4-FFF2-40B4-BE49-F238E27FC236}">
                      <a16:creationId xmlns:a16="http://schemas.microsoft.com/office/drawing/2014/main" id="{7A3CD4B0-7D22-AA45-8A15-E073D61953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Freeform 1024">
                  <a:extLst>
                    <a:ext uri="{FF2B5EF4-FFF2-40B4-BE49-F238E27FC236}">
                      <a16:creationId xmlns:a16="http://schemas.microsoft.com/office/drawing/2014/main" id="{6A3B0A44-ABEE-F642-9AA1-40BC4C0AD4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Freeform 1025">
                  <a:extLst>
                    <a:ext uri="{FF2B5EF4-FFF2-40B4-BE49-F238E27FC236}">
                      <a16:creationId xmlns:a16="http://schemas.microsoft.com/office/drawing/2014/main" id="{8E276300-85ED-F14E-BCE2-C7D4D59B3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1026">
                  <a:extLst>
                    <a:ext uri="{FF2B5EF4-FFF2-40B4-BE49-F238E27FC236}">
                      <a16:creationId xmlns:a16="http://schemas.microsoft.com/office/drawing/2014/main" id="{C5ADDBAC-F8C7-5846-8484-7E2ACCC042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09" name="Group 1027">
                  <a:extLst>
                    <a:ext uri="{FF2B5EF4-FFF2-40B4-BE49-F238E27FC236}">
                      <a16:creationId xmlns:a16="http://schemas.microsoft.com/office/drawing/2014/main" id="{6244016C-85DB-4D44-A0FC-F42A9A7D3A3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216" name="Freeform 1028">
                    <a:extLst>
                      <a:ext uri="{FF2B5EF4-FFF2-40B4-BE49-F238E27FC236}">
                        <a16:creationId xmlns:a16="http://schemas.microsoft.com/office/drawing/2014/main" id="{5AA16397-7098-9946-8BE9-C4651BB16E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Freeform 1029">
                    <a:extLst>
                      <a:ext uri="{FF2B5EF4-FFF2-40B4-BE49-F238E27FC236}">
                        <a16:creationId xmlns:a16="http://schemas.microsoft.com/office/drawing/2014/main" id="{384C7126-22CD-204D-ADC8-D47C758957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Freeform 1030">
                    <a:extLst>
                      <a:ext uri="{FF2B5EF4-FFF2-40B4-BE49-F238E27FC236}">
                        <a16:creationId xmlns:a16="http://schemas.microsoft.com/office/drawing/2014/main" id="{988ADBF6-5CE8-D54F-9B1A-0CDD671EFC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Freeform 1031">
                    <a:extLst>
                      <a:ext uri="{FF2B5EF4-FFF2-40B4-BE49-F238E27FC236}">
                        <a16:creationId xmlns:a16="http://schemas.microsoft.com/office/drawing/2014/main" id="{143CE67A-75D1-0648-A3F8-C441C79AD8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0" name="Freeform 1032">
                    <a:extLst>
                      <a:ext uri="{FF2B5EF4-FFF2-40B4-BE49-F238E27FC236}">
                        <a16:creationId xmlns:a16="http://schemas.microsoft.com/office/drawing/2014/main" id="{D7D5A372-4E31-6F4C-AAB1-9DE01C704B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1" name="Freeform 1033">
                    <a:extLst>
                      <a:ext uri="{FF2B5EF4-FFF2-40B4-BE49-F238E27FC236}">
                        <a16:creationId xmlns:a16="http://schemas.microsoft.com/office/drawing/2014/main" id="{0AF2083D-846C-A943-9458-9EF7685D4D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0" name="Freeform 1034">
                  <a:extLst>
                    <a:ext uri="{FF2B5EF4-FFF2-40B4-BE49-F238E27FC236}">
                      <a16:creationId xmlns:a16="http://schemas.microsoft.com/office/drawing/2014/main" id="{3B1CD3A9-2A99-D943-AB31-0016D9DD74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Freeform 1035">
                  <a:extLst>
                    <a:ext uri="{FF2B5EF4-FFF2-40B4-BE49-F238E27FC236}">
                      <a16:creationId xmlns:a16="http://schemas.microsoft.com/office/drawing/2014/main" id="{9DA1D7A0-F967-E74D-960A-4B56F22DD2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Freeform 1036">
                  <a:extLst>
                    <a:ext uri="{FF2B5EF4-FFF2-40B4-BE49-F238E27FC236}">
                      <a16:creationId xmlns:a16="http://schemas.microsoft.com/office/drawing/2014/main" id="{950CCC8A-F414-9A41-9782-93A28378FB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Freeform 1037">
                  <a:extLst>
                    <a:ext uri="{FF2B5EF4-FFF2-40B4-BE49-F238E27FC236}">
                      <a16:creationId xmlns:a16="http://schemas.microsoft.com/office/drawing/2014/main" id="{096C7422-F2A4-C441-8ACD-BCE2E662DB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 1038">
                  <a:extLst>
                    <a:ext uri="{FF2B5EF4-FFF2-40B4-BE49-F238E27FC236}">
                      <a16:creationId xmlns:a16="http://schemas.microsoft.com/office/drawing/2014/main" id="{62886C74-4755-1F49-916C-0FB17C421A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1039">
                  <a:extLst>
                    <a:ext uri="{FF2B5EF4-FFF2-40B4-BE49-F238E27FC236}">
                      <a16:creationId xmlns:a16="http://schemas.microsoft.com/office/drawing/2014/main" id="{83286882-3B59-2E4B-8F6B-0A559AFADE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2" name="Group 850">
                <a:extLst>
                  <a:ext uri="{FF2B5EF4-FFF2-40B4-BE49-F238E27FC236}">
                    <a16:creationId xmlns:a16="http://schemas.microsoft.com/office/drawing/2014/main" id="{19F8753D-AAD8-4949-A49B-6EC93DC270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08527" y="2307905"/>
                <a:ext cx="399726" cy="74090"/>
                <a:chOff x="2199" y="955"/>
                <a:chExt cx="2547" cy="506"/>
              </a:xfrm>
            </p:grpSpPr>
            <p:sp>
              <p:nvSpPr>
                <p:cNvPr id="194" name="Freeform 851">
                  <a:extLst>
                    <a:ext uri="{FF2B5EF4-FFF2-40B4-BE49-F238E27FC236}">
                      <a16:creationId xmlns:a16="http://schemas.microsoft.com/office/drawing/2014/main" id="{40AEBF74-7D40-DE48-B7FB-0E8992CB5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852">
                  <a:extLst>
                    <a:ext uri="{FF2B5EF4-FFF2-40B4-BE49-F238E27FC236}">
                      <a16:creationId xmlns:a16="http://schemas.microsoft.com/office/drawing/2014/main" id="{CD6F1594-3FE4-F94F-ACC7-0D901861F3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 853">
                  <a:extLst>
                    <a:ext uri="{FF2B5EF4-FFF2-40B4-BE49-F238E27FC236}">
                      <a16:creationId xmlns:a16="http://schemas.microsoft.com/office/drawing/2014/main" id="{D17F9977-9E37-8741-B482-D64778F671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Freeform 854">
                  <a:extLst>
                    <a:ext uri="{FF2B5EF4-FFF2-40B4-BE49-F238E27FC236}">
                      <a16:creationId xmlns:a16="http://schemas.microsoft.com/office/drawing/2014/main" id="{9CA9F277-24FA-3940-B16C-D12B7BB4F3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Freeform 855">
                  <a:extLst>
                    <a:ext uri="{FF2B5EF4-FFF2-40B4-BE49-F238E27FC236}">
                      <a16:creationId xmlns:a16="http://schemas.microsoft.com/office/drawing/2014/main" id="{42D0BD36-F52A-EA4F-8E56-673822F593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Freeform 856">
                  <a:extLst>
                    <a:ext uri="{FF2B5EF4-FFF2-40B4-BE49-F238E27FC236}">
                      <a16:creationId xmlns:a16="http://schemas.microsoft.com/office/drawing/2014/main" id="{DE032556-7636-804E-906F-97BBD0B9C9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E327019D-1905-154A-8E85-6EC04E7752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94314" y="2366481"/>
                <a:ext cx="39385" cy="702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25857B5F-442D-6547-97DC-F5378BA1C438}"/>
                </a:ext>
              </a:extLst>
            </p:cNvPr>
            <p:cNvGrpSpPr/>
            <p:nvPr/>
          </p:nvGrpSpPr>
          <p:grpSpPr>
            <a:xfrm>
              <a:off x="10632645" y="4361380"/>
              <a:ext cx="406937" cy="372436"/>
              <a:chOff x="7341491" y="2307905"/>
              <a:chExt cx="509280" cy="439573"/>
            </a:xfrm>
          </p:grpSpPr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76DB35A4-9E1B-4E44-8D0F-D270CF67063A}"/>
                  </a:ext>
                </a:extLst>
              </p:cNvPr>
              <p:cNvGrpSpPr/>
              <p:nvPr/>
            </p:nvGrpSpPr>
            <p:grpSpPr>
              <a:xfrm>
                <a:off x="7341491" y="2426725"/>
                <a:ext cx="509280" cy="320753"/>
                <a:chOff x="7458407" y="2414528"/>
                <a:chExt cx="509280" cy="320753"/>
              </a:xfrm>
            </p:grpSpPr>
            <p:pic>
              <p:nvPicPr>
                <p:cNvPr id="232" name="Picture 1018" descr="laptop_keyboard">
                  <a:extLst>
                    <a:ext uri="{FF2B5EF4-FFF2-40B4-BE49-F238E27FC236}">
                      <a16:creationId xmlns:a16="http://schemas.microsoft.com/office/drawing/2014/main" id="{4F4F48BB-0250-D44A-9BC4-81D3641D24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33" name="Freeform 1019">
                  <a:extLst>
                    <a:ext uri="{FF2B5EF4-FFF2-40B4-BE49-F238E27FC236}">
                      <a16:creationId xmlns:a16="http://schemas.microsoft.com/office/drawing/2014/main" id="{2AF3E33D-CD8C-2F48-81D3-778B4B41A7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34" name="Picture 1020" descr="screen">
                  <a:extLst>
                    <a:ext uri="{FF2B5EF4-FFF2-40B4-BE49-F238E27FC236}">
                      <a16:creationId xmlns:a16="http://schemas.microsoft.com/office/drawing/2014/main" id="{8DF7014D-CFBA-C245-B0BD-DE0B172F72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35" name="Freeform 1021">
                  <a:extLst>
                    <a:ext uri="{FF2B5EF4-FFF2-40B4-BE49-F238E27FC236}">
                      <a16:creationId xmlns:a16="http://schemas.microsoft.com/office/drawing/2014/main" id="{511E93A6-2D52-5346-8CB6-B5B1DF37F7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Freeform 1022">
                  <a:extLst>
                    <a:ext uri="{FF2B5EF4-FFF2-40B4-BE49-F238E27FC236}">
                      <a16:creationId xmlns:a16="http://schemas.microsoft.com/office/drawing/2014/main" id="{1D625A85-B0E0-4145-AF39-6DB0D9E0CB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 1023">
                  <a:extLst>
                    <a:ext uri="{FF2B5EF4-FFF2-40B4-BE49-F238E27FC236}">
                      <a16:creationId xmlns:a16="http://schemas.microsoft.com/office/drawing/2014/main" id="{ABD8107C-127C-8B4C-956D-D2038C947A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 1024">
                  <a:extLst>
                    <a:ext uri="{FF2B5EF4-FFF2-40B4-BE49-F238E27FC236}">
                      <a16:creationId xmlns:a16="http://schemas.microsoft.com/office/drawing/2014/main" id="{523BA87F-7AE2-F34A-B701-BE0CF79FE0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Freeform 1025">
                  <a:extLst>
                    <a:ext uri="{FF2B5EF4-FFF2-40B4-BE49-F238E27FC236}">
                      <a16:creationId xmlns:a16="http://schemas.microsoft.com/office/drawing/2014/main" id="{F6F11968-F7C7-7148-A094-57D4B6F7A6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Freeform 1026">
                  <a:extLst>
                    <a:ext uri="{FF2B5EF4-FFF2-40B4-BE49-F238E27FC236}">
                      <a16:creationId xmlns:a16="http://schemas.microsoft.com/office/drawing/2014/main" id="{9CE419CC-6653-D64F-826C-2A3B663DD5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1" name="Group 1027">
                  <a:extLst>
                    <a:ext uri="{FF2B5EF4-FFF2-40B4-BE49-F238E27FC236}">
                      <a16:creationId xmlns:a16="http://schemas.microsoft.com/office/drawing/2014/main" id="{B79A86C8-03B9-3742-B3E1-C3C4870A9B6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248" name="Freeform 1028">
                    <a:extLst>
                      <a:ext uri="{FF2B5EF4-FFF2-40B4-BE49-F238E27FC236}">
                        <a16:creationId xmlns:a16="http://schemas.microsoft.com/office/drawing/2014/main" id="{294DD880-2083-8645-945D-9844B40608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9" name="Freeform 1029">
                    <a:extLst>
                      <a:ext uri="{FF2B5EF4-FFF2-40B4-BE49-F238E27FC236}">
                        <a16:creationId xmlns:a16="http://schemas.microsoft.com/office/drawing/2014/main" id="{AE3490FA-748F-B64C-A3DB-5C327A8281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0" name="Freeform 1030">
                    <a:extLst>
                      <a:ext uri="{FF2B5EF4-FFF2-40B4-BE49-F238E27FC236}">
                        <a16:creationId xmlns:a16="http://schemas.microsoft.com/office/drawing/2014/main" id="{2A46627B-BBEF-1943-8288-EC0F71CA7D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1" name="Freeform 1031">
                    <a:extLst>
                      <a:ext uri="{FF2B5EF4-FFF2-40B4-BE49-F238E27FC236}">
                        <a16:creationId xmlns:a16="http://schemas.microsoft.com/office/drawing/2014/main" id="{6DF5FBDA-FAE1-B241-90C6-B93B7090DB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2" name="Freeform 1032">
                    <a:extLst>
                      <a:ext uri="{FF2B5EF4-FFF2-40B4-BE49-F238E27FC236}">
                        <a16:creationId xmlns:a16="http://schemas.microsoft.com/office/drawing/2014/main" id="{7FA684E5-78AC-0C46-8D3D-012C1F7450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3" name="Freeform 1033">
                    <a:extLst>
                      <a:ext uri="{FF2B5EF4-FFF2-40B4-BE49-F238E27FC236}">
                        <a16:creationId xmlns:a16="http://schemas.microsoft.com/office/drawing/2014/main" id="{B3FCEF67-D6F1-984D-8779-21AC52CA9C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42" name="Freeform 1034">
                  <a:extLst>
                    <a:ext uri="{FF2B5EF4-FFF2-40B4-BE49-F238E27FC236}">
                      <a16:creationId xmlns:a16="http://schemas.microsoft.com/office/drawing/2014/main" id="{236DF0FE-8B0C-254C-9AE3-B73153B830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Freeform 1035">
                  <a:extLst>
                    <a:ext uri="{FF2B5EF4-FFF2-40B4-BE49-F238E27FC236}">
                      <a16:creationId xmlns:a16="http://schemas.microsoft.com/office/drawing/2014/main" id="{CD69B965-4D92-7C44-AB07-D51C40C356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Freeform 1036">
                  <a:extLst>
                    <a:ext uri="{FF2B5EF4-FFF2-40B4-BE49-F238E27FC236}">
                      <a16:creationId xmlns:a16="http://schemas.microsoft.com/office/drawing/2014/main" id="{7F88CD3B-8D3F-944F-93A0-3272A6EC0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 1037">
                  <a:extLst>
                    <a:ext uri="{FF2B5EF4-FFF2-40B4-BE49-F238E27FC236}">
                      <a16:creationId xmlns:a16="http://schemas.microsoft.com/office/drawing/2014/main" id="{96F1BC2D-3CA4-2C4F-9D40-5E252F8EF9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Freeform 1038">
                  <a:extLst>
                    <a:ext uri="{FF2B5EF4-FFF2-40B4-BE49-F238E27FC236}">
                      <a16:creationId xmlns:a16="http://schemas.microsoft.com/office/drawing/2014/main" id="{0907C174-E6C0-5642-A505-58A08DD18A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Freeform 1039">
                  <a:extLst>
                    <a:ext uri="{FF2B5EF4-FFF2-40B4-BE49-F238E27FC236}">
                      <a16:creationId xmlns:a16="http://schemas.microsoft.com/office/drawing/2014/main" id="{1CDC6E2D-A772-3B49-8439-D3D8915183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4" name="Group 850">
                <a:extLst>
                  <a:ext uri="{FF2B5EF4-FFF2-40B4-BE49-F238E27FC236}">
                    <a16:creationId xmlns:a16="http://schemas.microsoft.com/office/drawing/2014/main" id="{C7FC9F56-C4B9-CB4F-871F-27598301F4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08527" y="2307905"/>
                <a:ext cx="399726" cy="74090"/>
                <a:chOff x="2199" y="955"/>
                <a:chExt cx="2547" cy="506"/>
              </a:xfrm>
            </p:grpSpPr>
            <p:sp>
              <p:nvSpPr>
                <p:cNvPr id="226" name="Freeform 851">
                  <a:extLst>
                    <a:ext uri="{FF2B5EF4-FFF2-40B4-BE49-F238E27FC236}">
                      <a16:creationId xmlns:a16="http://schemas.microsoft.com/office/drawing/2014/main" id="{C78362AD-12BA-544F-9449-4E99CFE45F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Freeform 852">
                  <a:extLst>
                    <a:ext uri="{FF2B5EF4-FFF2-40B4-BE49-F238E27FC236}">
                      <a16:creationId xmlns:a16="http://schemas.microsoft.com/office/drawing/2014/main" id="{D7D5F371-6CB2-754F-B423-4A735A9DB5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Freeform 853">
                  <a:extLst>
                    <a:ext uri="{FF2B5EF4-FFF2-40B4-BE49-F238E27FC236}">
                      <a16:creationId xmlns:a16="http://schemas.microsoft.com/office/drawing/2014/main" id="{8BA4DE9D-2F75-6549-9A25-7FB763FE5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Freeform 854">
                  <a:extLst>
                    <a:ext uri="{FF2B5EF4-FFF2-40B4-BE49-F238E27FC236}">
                      <a16:creationId xmlns:a16="http://schemas.microsoft.com/office/drawing/2014/main" id="{9C6E88C6-1471-3640-9C83-836DB2672C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Freeform 855">
                  <a:extLst>
                    <a:ext uri="{FF2B5EF4-FFF2-40B4-BE49-F238E27FC236}">
                      <a16:creationId xmlns:a16="http://schemas.microsoft.com/office/drawing/2014/main" id="{CDF7241E-AB35-CB4E-AC37-D40F82656D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 856">
                  <a:extLst>
                    <a:ext uri="{FF2B5EF4-FFF2-40B4-BE49-F238E27FC236}">
                      <a16:creationId xmlns:a16="http://schemas.microsoft.com/office/drawing/2014/main" id="{1F147BC7-3E05-0248-B4B8-53FE858D23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3BA573AA-F2AE-334C-B328-9F37A8FF45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94314" y="2366481"/>
                <a:ext cx="39385" cy="702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B503E439-945A-A344-AB60-2A65A7023FC4}"/>
              </a:ext>
            </a:extLst>
          </p:cNvPr>
          <p:cNvGrpSpPr/>
          <p:nvPr/>
        </p:nvGrpSpPr>
        <p:grpSpPr>
          <a:xfrm>
            <a:off x="7840518" y="1242873"/>
            <a:ext cx="4037013" cy="1377421"/>
            <a:chOff x="7785100" y="730250"/>
            <a:chExt cx="4037013" cy="1377421"/>
          </a:xfrm>
        </p:grpSpPr>
        <p:grpSp>
          <p:nvGrpSpPr>
            <p:cNvPr id="273" name="Group 117">
              <a:extLst>
                <a:ext uri="{FF2B5EF4-FFF2-40B4-BE49-F238E27FC236}">
                  <a16:creationId xmlns:a16="http://schemas.microsoft.com/office/drawing/2014/main" id="{D45AA40C-B22D-9946-9473-ECEF602BD9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85100" y="736600"/>
              <a:ext cx="850900" cy="527050"/>
              <a:chOff x="-490" y="1664"/>
              <a:chExt cx="1429" cy="842"/>
            </a:xfrm>
          </p:grpSpPr>
          <p:sp>
            <p:nvSpPr>
              <p:cNvPr id="274" name="AutoShape 111">
                <a:extLst>
                  <a:ext uri="{FF2B5EF4-FFF2-40B4-BE49-F238E27FC236}">
                    <a16:creationId xmlns:a16="http://schemas.microsoft.com/office/drawing/2014/main" id="{19FECEC5-DE0E-784A-9583-2B6FFC9B7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90" y="1664"/>
                <a:ext cx="1429" cy="294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75" name="Group 116">
                <a:extLst>
                  <a:ext uri="{FF2B5EF4-FFF2-40B4-BE49-F238E27FC236}">
                    <a16:creationId xmlns:a16="http://schemas.microsoft.com/office/drawing/2014/main" id="{CB83F8A1-1FC2-3B4D-8C09-DF5C801835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427" y="1737"/>
                <a:ext cx="1217" cy="769"/>
                <a:chOff x="-427" y="1737"/>
                <a:chExt cx="1217" cy="769"/>
              </a:xfrm>
            </p:grpSpPr>
            <p:sp>
              <p:nvSpPr>
                <p:cNvPr id="276" name="Rectangle 99">
                  <a:extLst>
                    <a:ext uri="{FF2B5EF4-FFF2-40B4-BE49-F238E27FC236}">
                      <a16:creationId xmlns:a16="http://schemas.microsoft.com/office/drawing/2014/main" id="{A2734C67-F9AC-2F44-B35F-38E877473C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338" y="1923"/>
                  <a:ext cx="1128" cy="583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77" name="Line 7">
                  <a:extLst>
                    <a:ext uri="{FF2B5EF4-FFF2-40B4-BE49-F238E27FC236}">
                      <a16:creationId xmlns:a16="http://schemas.microsoft.com/office/drawing/2014/main" id="{C66E4941-F9C5-1E4F-8B84-AFF95C6698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150" y="2271"/>
                  <a:ext cx="673" cy="7"/>
                </a:xfrm>
                <a:prstGeom prst="line">
                  <a:avLst/>
                </a:pr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78" name="Group 103">
                  <a:extLst>
                    <a:ext uri="{FF2B5EF4-FFF2-40B4-BE49-F238E27FC236}">
                      <a16:creationId xmlns:a16="http://schemas.microsoft.com/office/drawing/2014/main" id="{7CB4606E-327A-1A44-A907-2660A56372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" y="2192"/>
                  <a:ext cx="387" cy="139"/>
                  <a:chOff x="322" y="890"/>
                  <a:chExt cx="872" cy="339"/>
                </a:xfrm>
              </p:grpSpPr>
              <p:sp>
                <p:nvSpPr>
                  <p:cNvPr id="284" name="Rectangle 104">
                    <a:extLst>
                      <a:ext uri="{FF2B5EF4-FFF2-40B4-BE49-F238E27FC236}">
                        <a16:creationId xmlns:a16="http://schemas.microsoft.com/office/drawing/2014/main" id="{A99A3752-5DF1-1C4E-BD45-602755ADFA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0" y="1000"/>
                    <a:ext cx="871" cy="229"/>
                  </a:xfrm>
                  <a:prstGeom prst="rect">
                    <a:avLst/>
                  </a:pr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85" name="Rectangle 105">
                    <a:extLst>
                      <a:ext uri="{FF2B5EF4-FFF2-40B4-BE49-F238E27FC236}">
                        <a16:creationId xmlns:a16="http://schemas.microsoft.com/office/drawing/2014/main" id="{AC49E6EB-2EDA-8B47-AE75-BB9901D4F9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2" y="1074"/>
                    <a:ext cx="54" cy="5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86" name="Rectangle 106">
                    <a:extLst>
                      <a:ext uri="{FF2B5EF4-FFF2-40B4-BE49-F238E27FC236}">
                        <a16:creationId xmlns:a16="http://schemas.microsoft.com/office/drawing/2014/main" id="{651CC5C2-CB72-6C43-B103-BE4D703728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4" y="1074"/>
                    <a:ext cx="54" cy="56"/>
                  </a:xfrm>
                  <a:prstGeom prst="rect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87" name="Rectangle 107">
                    <a:extLst>
                      <a:ext uri="{FF2B5EF4-FFF2-40B4-BE49-F238E27FC236}">
                        <a16:creationId xmlns:a16="http://schemas.microsoft.com/office/drawing/2014/main" id="{1DE97946-179C-8D42-A61A-D83CE59461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6" y="1068"/>
                    <a:ext cx="60" cy="5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88" name="Rectangle 108">
                    <a:extLst>
                      <a:ext uri="{FF2B5EF4-FFF2-40B4-BE49-F238E27FC236}">
                        <a16:creationId xmlns:a16="http://schemas.microsoft.com/office/drawing/2014/main" id="{04A1C1EF-E526-1F41-A47F-D1260D32ED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1068"/>
                    <a:ext cx="54" cy="5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289" name="AutoShape 109">
                    <a:extLst>
                      <a:ext uri="{FF2B5EF4-FFF2-40B4-BE49-F238E27FC236}">
                        <a16:creationId xmlns:a16="http://schemas.microsoft.com/office/drawing/2014/main" id="{DAE4B7E4-EF46-4D47-BE30-6BDF7FC9D9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 flipH="1">
                    <a:off x="322" y="890"/>
                    <a:ext cx="859" cy="1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1 w 21600"/>
                      <a:gd name="T13" fmla="*/ 4516 h 21600"/>
                      <a:gd name="T14" fmla="*/ 17099 w 21600"/>
                      <a:gd name="T15" fmla="*/ 17084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279" name="Picture 110" descr="desktop_computer_stylized_small">
                  <a:extLst>
                    <a:ext uri="{FF2B5EF4-FFF2-40B4-BE49-F238E27FC236}">
                      <a16:creationId xmlns:a16="http://schemas.microsoft.com/office/drawing/2014/main" id="{DDDBC1EE-FFD8-AA47-90A3-58C691D12C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27" y="2049"/>
                  <a:ext cx="447" cy="4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0" name="Rectangle 112">
                  <a:extLst>
                    <a:ext uri="{FF2B5EF4-FFF2-40B4-BE49-F238E27FC236}">
                      <a16:creationId xmlns:a16="http://schemas.microsoft.com/office/drawing/2014/main" id="{1ABA220B-E12D-014F-A57E-FF99A7E823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2232"/>
                  <a:ext cx="104" cy="91"/>
                </a:xfrm>
                <a:prstGeom prst="rect">
                  <a:avLst/>
                </a:prstGeom>
                <a:solidFill>
                  <a:srgbClr val="E4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81" name="Freeform 113">
                  <a:extLst>
                    <a:ext uri="{FF2B5EF4-FFF2-40B4-BE49-F238E27FC236}">
                      <a16:creationId xmlns:a16="http://schemas.microsoft.com/office/drawing/2014/main" id="{D421ED9C-7EE2-4245-A767-1000693F38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" y="1951"/>
                  <a:ext cx="302" cy="274"/>
                </a:xfrm>
                <a:custGeom>
                  <a:avLst/>
                  <a:gdLst>
                    <a:gd name="T0" fmla="*/ 14 w 381"/>
                    <a:gd name="T1" fmla="*/ 274 h 274"/>
                    <a:gd name="T2" fmla="*/ 14 w 381"/>
                    <a:gd name="T3" fmla="*/ 130 h 274"/>
                    <a:gd name="T4" fmla="*/ 0 w 381"/>
                    <a:gd name="T5" fmla="*/ 0 h 274"/>
                    <a:gd name="T6" fmla="*/ 0 60000 65536"/>
                    <a:gd name="T7" fmla="*/ 0 60000 65536"/>
                    <a:gd name="T8" fmla="*/ 0 60000 65536"/>
                    <a:gd name="T9" fmla="*/ 0 w 381"/>
                    <a:gd name="T10" fmla="*/ 0 h 274"/>
                    <a:gd name="T11" fmla="*/ 381 w 381"/>
                    <a:gd name="T12" fmla="*/ 274 h 2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1" h="274">
                      <a:moveTo>
                        <a:pt x="381" y="274"/>
                      </a:moveTo>
                      <a:lnTo>
                        <a:pt x="381" y="13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83" name="Picture 115" descr="tv">
                  <a:extLst>
                    <a:ext uri="{FF2B5EF4-FFF2-40B4-BE49-F238E27FC236}">
                      <a16:creationId xmlns:a16="http://schemas.microsoft.com/office/drawing/2014/main" id="{DA3CD424-6F2B-A64F-BB99-BFCEFC77DB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" y="1737"/>
                  <a:ext cx="476" cy="4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341" name="Line 169">
              <a:extLst>
                <a:ext uri="{FF2B5EF4-FFF2-40B4-BE49-F238E27FC236}">
                  <a16:creationId xmlns:a16="http://schemas.microsoft.com/office/drawing/2014/main" id="{0ED8CDDF-16E6-9949-AE23-AEA42EA9F9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23564" y="1479550"/>
              <a:ext cx="2593686" cy="0"/>
            </a:xfrm>
            <a:prstGeom prst="line">
              <a:avLst/>
            </a:prstGeom>
            <a:noFill/>
            <a:ln w="19050">
              <a:solidFill>
                <a:srgbClr val="E4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9" name="Text Box 204">
              <a:extLst>
                <a:ext uri="{FF2B5EF4-FFF2-40B4-BE49-F238E27FC236}">
                  <a16:creationId xmlns:a16="http://schemas.microsoft.com/office/drawing/2014/main" id="{9EB94DD9-4B0C-9F40-A9C8-055FEE1AEF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39275" y="808038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94702E13-DA68-4543-AB4F-AD4BC76B53EB}"/>
                </a:ext>
              </a:extLst>
            </p:cNvPr>
            <p:cNvGrpSpPr/>
            <p:nvPr/>
          </p:nvGrpSpPr>
          <p:grpSpPr>
            <a:xfrm>
              <a:off x="7872413" y="1479550"/>
              <a:ext cx="850900" cy="623888"/>
              <a:chOff x="7872413" y="1479550"/>
              <a:chExt cx="850900" cy="623888"/>
            </a:xfrm>
          </p:grpSpPr>
          <p:grpSp>
            <p:nvGrpSpPr>
              <p:cNvPr id="307" name="Group 135">
                <a:extLst>
                  <a:ext uri="{FF2B5EF4-FFF2-40B4-BE49-F238E27FC236}">
                    <a16:creationId xmlns:a16="http://schemas.microsoft.com/office/drawing/2014/main" id="{18C2718F-6489-3842-866B-C6083D9124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872413" y="1576388"/>
                <a:ext cx="850900" cy="527050"/>
                <a:chOff x="-490" y="1664"/>
                <a:chExt cx="1429" cy="842"/>
              </a:xfrm>
            </p:grpSpPr>
            <p:sp>
              <p:nvSpPr>
                <p:cNvPr id="308" name="AutoShape 136">
                  <a:extLst>
                    <a:ext uri="{FF2B5EF4-FFF2-40B4-BE49-F238E27FC236}">
                      <a16:creationId xmlns:a16="http://schemas.microsoft.com/office/drawing/2014/main" id="{06A4920B-716F-6440-A4A4-D28120C164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90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09" name="Group 137">
                  <a:extLst>
                    <a:ext uri="{FF2B5EF4-FFF2-40B4-BE49-F238E27FC236}">
                      <a16:creationId xmlns:a16="http://schemas.microsoft.com/office/drawing/2014/main" id="{D5BBEB23-7774-4344-9031-57B565E628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310" name="Rectangle 138">
                    <a:extLst>
                      <a:ext uri="{FF2B5EF4-FFF2-40B4-BE49-F238E27FC236}">
                        <a16:creationId xmlns:a16="http://schemas.microsoft.com/office/drawing/2014/main" id="{8FC71A6F-1303-3A46-848F-ED88E09D46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1" name="Line 7">
                    <a:extLst>
                      <a:ext uri="{FF2B5EF4-FFF2-40B4-BE49-F238E27FC236}">
                        <a16:creationId xmlns:a16="http://schemas.microsoft.com/office/drawing/2014/main" id="{74A21E63-C3A9-BE46-B55D-249D7B73AC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6" cy="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12" name="Group 140">
                    <a:extLst>
                      <a:ext uri="{FF2B5EF4-FFF2-40B4-BE49-F238E27FC236}">
                        <a16:creationId xmlns:a16="http://schemas.microsoft.com/office/drawing/2014/main" id="{F6600432-E3DE-234E-9D32-F2444455478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18" name="Rectangle 141">
                      <a:extLst>
                        <a:ext uri="{FF2B5EF4-FFF2-40B4-BE49-F238E27FC236}">
                          <a16:creationId xmlns:a16="http://schemas.microsoft.com/office/drawing/2014/main" id="{0AC9502F-C0FF-034A-B159-81DCA48F814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19" name="Rectangle 142">
                      <a:extLst>
                        <a:ext uri="{FF2B5EF4-FFF2-40B4-BE49-F238E27FC236}">
                          <a16:creationId xmlns:a16="http://schemas.microsoft.com/office/drawing/2014/main" id="{1836D0E5-A637-3645-ADFC-9E3F1C73445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20" name="Rectangle 143">
                      <a:extLst>
                        <a:ext uri="{FF2B5EF4-FFF2-40B4-BE49-F238E27FC236}">
                          <a16:creationId xmlns:a16="http://schemas.microsoft.com/office/drawing/2014/main" id="{033C6F2A-0F65-6040-8A3C-BAD90C628B9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21" name="Rectangle 144">
                      <a:extLst>
                        <a:ext uri="{FF2B5EF4-FFF2-40B4-BE49-F238E27FC236}">
                          <a16:creationId xmlns:a16="http://schemas.microsoft.com/office/drawing/2014/main" id="{513E5FB6-D7F9-9343-82C8-9BB80CB7FF9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22" name="Rectangle 145">
                      <a:extLst>
                        <a:ext uri="{FF2B5EF4-FFF2-40B4-BE49-F238E27FC236}">
                          <a16:creationId xmlns:a16="http://schemas.microsoft.com/office/drawing/2014/main" id="{700456BA-BDB8-784C-999D-644E2C79FCD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23" name="AutoShape 146">
                      <a:extLst>
                        <a:ext uri="{FF2B5EF4-FFF2-40B4-BE49-F238E27FC236}">
                          <a16:creationId xmlns:a16="http://schemas.microsoft.com/office/drawing/2014/main" id="{902212FC-7256-754F-AFD4-8BD64D83D2D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13" name="Picture 147" descr="desktop_computer_stylized_small">
                    <a:extLst>
                      <a:ext uri="{FF2B5EF4-FFF2-40B4-BE49-F238E27FC236}">
                        <a16:creationId xmlns:a16="http://schemas.microsoft.com/office/drawing/2014/main" id="{6749D4B2-638E-3247-895E-C38F81C6A1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14" name="Rectangle 148">
                    <a:extLst>
                      <a:ext uri="{FF2B5EF4-FFF2-40B4-BE49-F238E27FC236}">
                        <a16:creationId xmlns:a16="http://schemas.microsoft.com/office/drawing/2014/main" id="{11D92BD6-CE36-634D-9F1B-6CBED16DB8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5" name="Freeform 149">
                    <a:extLst>
                      <a:ext uri="{FF2B5EF4-FFF2-40B4-BE49-F238E27FC236}">
                        <a16:creationId xmlns:a16="http://schemas.microsoft.com/office/drawing/2014/main" id="{FA61DEAA-1D6D-3A4B-9DD2-2633E3EF32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17" name="Picture 151" descr="tv">
                    <a:extLst>
                      <a:ext uri="{FF2B5EF4-FFF2-40B4-BE49-F238E27FC236}">
                        <a16:creationId xmlns:a16="http://schemas.microsoft.com/office/drawing/2014/main" id="{94763A90-FA83-6D43-A436-F13917DEDD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364" name="Freeform 209">
                <a:extLst>
                  <a:ext uri="{FF2B5EF4-FFF2-40B4-BE49-F238E27FC236}">
                    <a16:creationId xmlns:a16="http://schemas.microsoft.com/office/drawing/2014/main" id="{EFB2345E-45BF-0345-9876-16ED4A0C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3925" y="1479550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65" name="Rectangle 44">
              <a:extLst>
                <a:ext uri="{FF2B5EF4-FFF2-40B4-BE49-F238E27FC236}">
                  <a16:creationId xmlns:a16="http://schemas.microsoft.com/office/drawing/2014/main" id="{7ABEC7AC-0CF9-7740-88E7-0E43CF017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5313" y="1054100"/>
              <a:ext cx="955675" cy="700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7" name="Freeform 216">
              <a:extLst>
                <a:ext uri="{FF2B5EF4-FFF2-40B4-BE49-F238E27FC236}">
                  <a16:creationId xmlns:a16="http://schemas.microsoft.com/office/drawing/2014/main" id="{D74A0656-120C-2348-A152-8E46A643D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2488" y="1236663"/>
              <a:ext cx="330200" cy="454025"/>
            </a:xfrm>
            <a:custGeom>
              <a:avLst/>
              <a:gdLst>
                <a:gd name="T0" fmla="*/ 0 w 318"/>
                <a:gd name="T1" fmla="*/ 2147483647 h 412"/>
                <a:gd name="T2" fmla="*/ 2147483647 w 318"/>
                <a:gd name="T3" fmla="*/ 2147483647 h 412"/>
                <a:gd name="T4" fmla="*/ 2147483647 w 318"/>
                <a:gd name="T5" fmla="*/ 0 h 412"/>
                <a:gd name="T6" fmla="*/ 2147483647 w 318"/>
                <a:gd name="T7" fmla="*/ 2147483647 h 412"/>
                <a:gd name="T8" fmla="*/ 2147483647 w 318"/>
                <a:gd name="T9" fmla="*/ 2147483647 h 412"/>
                <a:gd name="T10" fmla="*/ 2147483647 w 318"/>
                <a:gd name="T11" fmla="*/ 2147483647 h 412"/>
                <a:gd name="T12" fmla="*/ 2147483647 w 318"/>
                <a:gd name="T13" fmla="*/ 2147483647 h 412"/>
                <a:gd name="T14" fmla="*/ 2147483647 w 318"/>
                <a:gd name="T15" fmla="*/ 2147483647 h 412"/>
                <a:gd name="T16" fmla="*/ 0 w 318"/>
                <a:gd name="T17" fmla="*/ 2147483647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rgbClr val="E400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Freeform 217">
              <a:extLst>
                <a:ext uri="{FF2B5EF4-FFF2-40B4-BE49-F238E27FC236}">
                  <a16:creationId xmlns:a16="http://schemas.microsoft.com/office/drawing/2014/main" id="{B21EE085-803A-FB4A-83BD-700B68E7F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9842" y="1167342"/>
              <a:ext cx="366713" cy="406400"/>
            </a:xfrm>
            <a:custGeom>
              <a:avLst/>
              <a:gdLst>
                <a:gd name="T0" fmla="*/ 0 w 353"/>
                <a:gd name="T1" fmla="*/ 2147483647 h 369"/>
                <a:gd name="T2" fmla="*/ 2147483647 w 353"/>
                <a:gd name="T3" fmla="*/ 0 h 369"/>
                <a:gd name="T4" fmla="*/ 2147483647 w 353"/>
                <a:gd name="T5" fmla="*/ 0 h 369"/>
                <a:gd name="T6" fmla="*/ 2147483647 w 353"/>
                <a:gd name="T7" fmla="*/ 2147483647 h 369"/>
                <a:gd name="T8" fmla="*/ 2147483647 w 353"/>
                <a:gd name="T9" fmla="*/ 2147483647 h 369"/>
                <a:gd name="T10" fmla="*/ 2147483647 w 353"/>
                <a:gd name="T11" fmla="*/ 2147483647 h 369"/>
                <a:gd name="T12" fmla="*/ 2147483647 w 353"/>
                <a:gd name="T13" fmla="*/ 2147483647 h 369"/>
                <a:gd name="T14" fmla="*/ 2147483647 w 353"/>
                <a:gd name="T15" fmla="*/ 2147483647 h 369"/>
                <a:gd name="T16" fmla="*/ 2147483647 w 353"/>
                <a:gd name="T17" fmla="*/ 2147483647 h 369"/>
                <a:gd name="T18" fmla="*/ 2147483647 w 353"/>
                <a:gd name="T19" fmla="*/ 2147483647 h 369"/>
                <a:gd name="T20" fmla="*/ 0 w 353"/>
                <a:gd name="T21" fmla="*/ 2147483647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Line 218">
              <a:extLst>
                <a:ext uri="{FF2B5EF4-FFF2-40B4-BE49-F238E27FC236}">
                  <a16:creationId xmlns:a16="http://schemas.microsoft.com/office/drawing/2014/main" id="{662CF9DC-48CB-3C4D-B5DD-565FE580BE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39513" y="1295400"/>
              <a:ext cx="34925" cy="68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0" name="Line 219">
              <a:extLst>
                <a:ext uri="{FF2B5EF4-FFF2-40B4-BE49-F238E27FC236}">
                  <a16:creationId xmlns:a16="http://schemas.microsoft.com/office/drawing/2014/main" id="{7C5780A1-D001-8344-837A-3397C4576A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1063" y="1466850"/>
              <a:ext cx="2682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1" name="Freeform 220">
              <a:extLst>
                <a:ext uri="{FF2B5EF4-FFF2-40B4-BE49-F238E27FC236}">
                  <a16:creationId xmlns:a16="http://schemas.microsoft.com/office/drawing/2014/main" id="{6C59CA65-50C3-0443-8B37-EE986EE2D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4713" y="1290638"/>
              <a:ext cx="274637" cy="115887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 221">
              <a:extLst>
                <a:ext uri="{FF2B5EF4-FFF2-40B4-BE49-F238E27FC236}">
                  <a16:creationId xmlns:a16="http://schemas.microsoft.com/office/drawing/2014/main" id="{7556E69F-3BCD-2B4F-A17A-81BBDE0EEFC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1034713" y="1527175"/>
              <a:ext cx="274637" cy="114300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AutoShape 225">
              <a:extLst>
                <a:ext uri="{FF2B5EF4-FFF2-40B4-BE49-F238E27FC236}">
                  <a16:creationId xmlns:a16="http://schemas.microsoft.com/office/drawing/2014/main" id="{9DD28501-C345-2745-849B-87EB75970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5613" y="790575"/>
              <a:ext cx="1206500" cy="26193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983BDABC-49F0-F642-9544-FC51657A2E15}"/>
                </a:ext>
              </a:extLst>
            </p:cNvPr>
            <p:cNvGrpSpPr/>
            <p:nvPr/>
          </p:nvGrpSpPr>
          <p:grpSpPr>
            <a:xfrm>
              <a:off x="8699500" y="730250"/>
              <a:ext cx="850900" cy="755650"/>
              <a:chOff x="8699500" y="730250"/>
              <a:chExt cx="850900" cy="755650"/>
            </a:xfrm>
          </p:grpSpPr>
          <p:grpSp>
            <p:nvGrpSpPr>
              <p:cNvPr id="393" name="Group 117">
                <a:extLst>
                  <a:ext uri="{FF2B5EF4-FFF2-40B4-BE49-F238E27FC236}">
                    <a16:creationId xmlns:a16="http://schemas.microsoft.com/office/drawing/2014/main" id="{D54CFC43-9C44-9741-8C04-D80CE47569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99500" y="730250"/>
                <a:ext cx="850900" cy="527050"/>
                <a:chOff x="-490" y="1664"/>
                <a:chExt cx="1429" cy="842"/>
              </a:xfrm>
            </p:grpSpPr>
            <p:sp>
              <p:nvSpPr>
                <p:cNvPr id="394" name="AutoShape 111">
                  <a:extLst>
                    <a:ext uri="{FF2B5EF4-FFF2-40B4-BE49-F238E27FC236}">
                      <a16:creationId xmlns:a16="http://schemas.microsoft.com/office/drawing/2014/main" id="{97DF7804-CC88-1F42-B8F9-051351FE80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90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95" name="Group 116">
                  <a:extLst>
                    <a:ext uri="{FF2B5EF4-FFF2-40B4-BE49-F238E27FC236}">
                      <a16:creationId xmlns:a16="http://schemas.microsoft.com/office/drawing/2014/main" id="{62D463CD-C41B-EB42-B714-BE7DEB8C5A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396" name="Rectangle 99">
                    <a:extLst>
                      <a:ext uri="{FF2B5EF4-FFF2-40B4-BE49-F238E27FC236}">
                        <a16:creationId xmlns:a16="http://schemas.microsoft.com/office/drawing/2014/main" id="{C882ED75-ED21-974A-90AC-D2ADE1E07E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97" name="Line 7">
                    <a:extLst>
                      <a:ext uri="{FF2B5EF4-FFF2-40B4-BE49-F238E27FC236}">
                        <a16:creationId xmlns:a16="http://schemas.microsoft.com/office/drawing/2014/main" id="{1BB2D968-610B-184F-A2CF-14B33B3A95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3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8" name="Group 103">
                    <a:extLst>
                      <a:ext uri="{FF2B5EF4-FFF2-40B4-BE49-F238E27FC236}">
                        <a16:creationId xmlns:a16="http://schemas.microsoft.com/office/drawing/2014/main" id="{4D4CE61C-8983-B647-864F-F470C03A070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403" name="Rectangle 104">
                      <a:extLst>
                        <a:ext uri="{FF2B5EF4-FFF2-40B4-BE49-F238E27FC236}">
                          <a16:creationId xmlns:a16="http://schemas.microsoft.com/office/drawing/2014/main" id="{F0C7BF96-DC9B-8F46-A1CD-DF23ED3B114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04" name="Rectangle 105">
                      <a:extLst>
                        <a:ext uri="{FF2B5EF4-FFF2-40B4-BE49-F238E27FC236}">
                          <a16:creationId xmlns:a16="http://schemas.microsoft.com/office/drawing/2014/main" id="{31A36EA8-D658-AB47-BE82-801AA588F5B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05" name="Rectangle 106">
                      <a:extLst>
                        <a:ext uri="{FF2B5EF4-FFF2-40B4-BE49-F238E27FC236}">
                          <a16:creationId xmlns:a16="http://schemas.microsoft.com/office/drawing/2014/main" id="{5DDEAC47-056C-384C-B89F-5A42C8379AD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06" name="Rectangle 107">
                      <a:extLst>
                        <a:ext uri="{FF2B5EF4-FFF2-40B4-BE49-F238E27FC236}">
                          <a16:creationId xmlns:a16="http://schemas.microsoft.com/office/drawing/2014/main" id="{5FAEA790-B08D-2741-A24E-F6C8966DFA2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07" name="Rectangle 108">
                      <a:extLst>
                        <a:ext uri="{FF2B5EF4-FFF2-40B4-BE49-F238E27FC236}">
                          <a16:creationId xmlns:a16="http://schemas.microsoft.com/office/drawing/2014/main" id="{C8681A97-C9D1-FE48-BB82-818A99CB0B4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08" name="AutoShape 109">
                      <a:extLst>
                        <a:ext uri="{FF2B5EF4-FFF2-40B4-BE49-F238E27FC236}">
                          <a16:creationId xmlns:a16="http://schemas.microsoft.com/office/drawing/2014/main" id="{CFB36D93-5244-FD4C-BD34-FB641007F59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99" name="Picture 110" descr="desktop_computer_stylized_small">
                    <a:extLst>
                      <a:ext uri="{FF2B5EF4-FFF2-40B4-BE49-F238E27FC236}">
                        <a16:creationId xmlns:a16="http://schemas.microsoft.com/office/drawing/2014/main" id="{9B404C1F-048E-7044-BE69-14D8C09F81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00" name="Rectangle 112">
                    <a:extLst>
                      <a:ext uri="{FF2B5EF4-FFF2-40B4-BE49-F238E27FC236}">
                        <a16:creationId xmlns:a16="http://schemas.microsoft.com/office/drawing/2014/main" id="{93620211-30D2-A74F-85D8-3CCB3BB54C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01" name="Freeform 113">
                    <a:extLst>
                      <a:ext uri="{FF2B5EF4-FFF2-40B4-BE49-F238E27FC236}">
                        <a16:creationId xmlns:a16="http://schemas.microsoft.com/office/drawing/2014/main" id="{EAB132C2-BF16-0F4B-B306-8B5A4C1C07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02" name="Picture 115" descr="tv">
                    <a:extLst>
                      <a:ext uri="{FF2B5EF4-FFF2-40B4-BE49-F238E27FC236}">
                        <a16:creationId xmlns:a16="http://schemas.microsoft.com/office/drawing/2014/main" id="{E56F1C09-456F-6945-AACA-76354A8314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CEADDDE2-F07E-2048-90F3-56476774EC97}"/>
                  </a:ext>
                </a:extLst>
              </p:cNvPr>
              <p:cNvCxnSpPr/>
              <p:nvPr/>
            </p:nvCxnSpPr>
            <p:spPr>
              <a:xfrm>
                <a:off x="9334500" y="1147233"/>
                <a:ext cx="0" cy="338667"/>
              </a:xfrm>
              <a:prstGeom prst="line">
                <a:avLst/>
              </a:prstGeom>
              <a:ln w="9525">
                <a:solidFill>
                  <a:srgbClr val="E4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2E6A914D-56E6-6144-8A5D-B26042233D49}"/>
                </a:ext>
              </a:extLst>
            </p:cNvPr>
            <p:cNvCxnSpPr/>
            <p:nvPr/>
          </p:nvCxnSpPr>
          <p:spPr>
            <a:xfrm>
              <a:off x="8428567" y="1151466"/>
              <a:ext cx="0" cy="338667"/>
            </a:xfrm>
            <a:prstGeom prst="line">
              <a:avLst/>
            </a:prstGeom>
            <a:ln w="9525">
              <a:solidFill>
                <a:srgbClr val="E4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EA667DB5-3322-4A46-B5FA-A070FD5DC154}"/>
                </a:ext>
              </a:extLst>
            </p:cNvPr>
            <p:cNvGrpSpPr/>
            <p:nvPr/>
          </p:nvGrpSpPr>
          <p:grpSpPr>
            <a:xfrm>
              <a:off x="8795279" y="1483783"/>
              <a:ext cx="850900" cy="623888"/>
              <a:chOff x="7872413" y="1479550"/>
              <a:chExt cx="850900" cy="623888"/>
            </a:xfrm>
          </p:grpSpPr>
          <p:grpSp>
            <p:nvGrpSpPr>
              <p:cNvPr id="416" name="Group 135">
                <a:extLst>
                  <a:ext uri="{FF2B5EF4-FFF2-40B4-BE49-F238E27FC236}">
                    <a16:creationId xmlns:a16="http://schemas.microsoft.com/office/drawing/2014/main" id="{85DFD946-B194-774B-88CB-2C0D2F0CAA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872413" y="1576388"/>
                <a:ext cx="850900" cy="527050"/>
                <a:chOff x="-490" y="1664"/>
                <a:chExt cx="1429" cy="842"/>
              </a:xfrm>
            </p:grpSpPr>
            <p:sp>
              <p:nvSpPr>
                <p:cNvPr id="418" name="AutoShape 136">
                  <a:extLst>
                    <a:ext uri="{FF2B5EF4-FFF2-40B4-BE49-F238E27FC236}">
                      <a16:creationId xmlns:a16="http://schemas.microsoft.com/office/drawing/2014/main" id="{F297B945-74B3-CB4B-878C-7C02A4889F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90" y="1664"/>
                  <a:ext cx="1429" cy="29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19" name="Group 137">
                  <a:extLst>
                    <a:ext uri="{FF2B5EF4-FFF2-40B4-BE49-F238E27FC236}">
                      <a16:creationId xmlns:a16="http://schemas.microsoft.com/office/drawing/2014/main" id="{E4CF7180-96A2-CD40-B8A0-45AE98BA1F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27" y="1737"/>
                  <a:ext cx="1217" cy="769"/>
                  <a:chOff x="-427" y="1737"/>
                  <a:chExt cx="1217" cy="769"/>
                </a:xfrm>
              </p:grpSpPr>
              <p:sp>
                <p:nvSpPr>
                  <p:cNvPr id="420" name="Rectangle 138">
                    <a:extLst>
                      <a:ext uri="{FF2B5EF4-FFF2-40B4-BE49-F238E27FC236}">
                        <a16:creationId xmlns:a16="http://schemas.microsoft.com/office/drawing/2014/main" id="{E728FEDA-C496-A141-8FEA-14AAB825DF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21" name="Line 7">
                    <a:extLst>
                      <a:ext uri="{FF2B5EF4-FFF2-40B4-BE49-F238E27FC236}">
                        <a16:creationId xmlns:a16="http://schemas.microsoft.com/office/drawing/2014/main" id="{94947D33-1E0B-FE40-8CAB-CBBDC0D6E22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6" cy="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22" name="Group 140">
                    <a:extLst>
                      <a:ext uri="{FF2B5EF4-FFF2-40B4-BE49-F238E27FC236}">
                        <a16:creationId xmlns:a16="http://schemas.microsoft.com/office/drawing/2014/main" id="{394E883E-EC3D-5D4A-AEA2-4725F7F2DBF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427" name="Rectangle 141">
                      <a:extLst>
                        <a:ext uri="{FF2B5EF4-FFF2-40B4-BE49-F238E27FC236}">
                          <a16:creationId xmlns:a16="http://schemas.microsoft.com/office/drawing/2014/main" id="{448655B1-0992-6F4B-815F-913E06606CB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28" name="Rectangle 142">
                      <a:extLst>
                        <a:ext uri="{FF2B5EF4-FFF2-40B4-BE49-F238E27FC236}">
                          <a16:creationId xmlns:a16="http://schemas.microsoft.com/office/drawing/2014/main" id="{968409F2-F7DA-2446-B315-0CF4D05EAD1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29" name="Rectangle 143">
                      <a:extLst>
                        <a:ext uri="{FF2B5EF4-FFF2-40B4-BE49-F238E27FC236}">
                          <a16:creationId xmlns:a16="http://schemas.microsoft.com/office/drawing/2014/main" id="{0362FF3B-ADD9-5744-8ACA-3EFADB83225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30" name="Rectangle 144">
                      <a:extLst>
                        <a:ext uri="{FF2B5EF4-FFF2-40B4-BE49-F238E27FC236}">
                          <a16:creationId xmlns:a16="http://schemas.microsoft.com/office/drawing/2014/main" id="{C40AA11A-DFD4-8F42-897F-82FED599B22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31" name="Rectangle 145">
                      <a:extLst>
                        <a:ext uri="{FF2B5EF4-FFF2-40B4-BE49-F238E27FC236}">
                          <a16:creationId xmlns:a16="http://schemas.microsoft.com/office/drawing/2014/main" id="{8A810F1B-6E62-5742-8139-F7E89D3E1CE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32" name="AutoShape 146">
                      <a:extLst>
                        <a:ext uri="{FF2B5EF4-FFF2-40B4-BE49-F238E27FC236}">
                          <a16:creationId xmlns:a16="http://schemas.microsoft.com/office/drawing/2014/main" id="{F9E0BEC6-A98D-274B-80FC-89A04433923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423" name="Picture 147" descr="desktop_computer_stylized_small">
                    <a:extLst>
                      <a:ext uri="{FF2B5EF4-FFF2-40B4-BE49-F238E27FC236}">
                        <a16:creationId xmlns:a16="http://schemas.microsoft.com/office/drawing/2014/main" id="{0A91A55F-2043-9E4B-99F9-AFA78F5A81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24" name="Rectangle 148">
                    <a:extLst>
                      <a:ext uri="{FF2B5EF4-FFF2-40B4-BE49-F238E27FC236}">
                        <a16:creationId xmlns:a16="http://schemas.microsoft.com/office/drawing/2014/main" id="{F8AF0B05-119A-0146-852E-B3BD3225EC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25" name="Freeform 149">
                    <a:extLst>
                      <a:ext uri="{FF2B5EF4-FFF2-40B4-BE49-F238E27FC236}">
                        <a16:creationId xmlns:a16="http://schemas.microsoft.com/office/drawing/2014/main" id="{AB1B2319-3B1A-4844-AE46-5CB41DCFDC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26" name="Picture 151" descr="tv">
                    <a:extLst>
                      <a:ext uri="{FF2B5EF4-FFF2-40B4-BE49-F238E27FC236}">
                        <a16:creationId xmlns:a16="http://schemas.microsoft.com/office/drawing/2014/main" id="{FBF03B14-5AED-7E49-8E18-C9D52DD066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417" name="Freeform 209">
                <a:extLst>
                  <a:ext uri="{FF2B5EF4-FFF2-40B4-BE49-F238E27FC236}">
                    <a16:creationId xmlns:a16="http://schemas.microsoft.com/office/drawing/2014/main" id="{0B7484A0-57B4-9D4F-88D9-C1C31B000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3925" y="1479550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33" name="Text Box 204">
              <a:extLst>
                <a:ext uri="{FF2B5EF4-FFF2-40B4-BE49-F238E27FC236}">
                  <a16:creationId xmlns:a16="http://schemas.microsoft.com/office/drawing/2014/main" id="{3C38ADF6-8694-1144-9C3F-327CA8736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44075" y="1341438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2724F-29B5-1DCC-B4C0-73FF7A21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4270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kern="0" dirty="0">
                <a:solidFill>
                  <a:srgbClr val="DA2B66"/>
                </a:solidFill>
                <a:latin typeface="+mj-lt"/>
                <a:ea typeface="ＭＳ Ｐゴシック" charset="0"/>
              </a:rPr>
              <a:t>Định dạng </a:t>
            </a:r>
            <a:r>
              <a:rPr lang="en-SG" sz="4000" kern="0" dirty="0">
                <a:solidFill>
                  <a:srgbClr val="DA2B66"/>
                </a:solidFill>
                <a:latin typeface="+mj-lt"/>
                <a:ea typeface="ＭＳ Ｐゴシック" charset="0"/>
              </a:rPr>
              <a:t>frame</a:t>
            </a:r>
            <a:r>
              <a:rPr lang="vi" sz="4000" kern="0" dirty="0">
                <a:solidFill>
                  <a:srgbClr val="DA2B66"/>
                </a:solidFill>
                <a:latin typeface="+mj-lt"/>
                <a:ea typeface="ＭＳ Ｐゴシック" charset="0"/>
              </a:rPr>
              <a:t> VLAN 802.1Q</a:t>
            </a:r>
          </a:p>
        </p:txBody>
      </p:sp>
      <p:sp>
        <p:nvSpPr>
          <p:cNvPr id="192" name="Text Box 28">
            <a:extLst>
              <a:ext uri="{FF2B5EF4-FFF2-40B4-BE49-F238E27FC236}">
                <a16:creationId xmlns:a16="http://schemas.microsoft.com/office/drawing/2014/main" id="{5863B091-D854-6543-B179-4AF1AB17C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7266" y="1963177"/>
            <a:ext cx="29415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Ethernet frame</a:t>
            </a:r>
            <a:r>
              <a:rPr kumimoji="0" lang="vi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 802.1</a:t>
            </a:r>
          </a:p>
        </p:txBody>
      </p:sp>
      <p:grpSp>
        <p:nvGrpSpPr>
          <p:cNvPr id="222" name="Group 51">
            <a:extLst>
              <a:ext uri="{FF2B5EF4-FFF2-40B4-BE49-F238E27FC236}">
                <a16:creationId xmlns:a16="http://schemas.microsoft.com/office/drawing/2014/main" id="{71FD1940-1110-264F-922B-7062D175FA16}"/>
              </a:ext>
            </a:extLst>
          </p:cNvPr>
          <p:cNvGrpSpPr>
            <a:grpSpLocks/>
          </p:cNvGrpSpPr>
          <p:nvPr/>
        </p:nvGrpSpPr>
        <p:grpSpPr bwMode="auto">
          <a:xfrm>
            <a:off x="970245" y="1413943"/>
            <a:ext cx="7867779" cy="1104405"/>
            <a:chOff x="940711" y="4902593"/>
            <a:chExt cx="6291001" cy="992895"/>
          </a:xfrm>
        </p:grpSpPr>
        <p:sp>
          <p:nvSpPr>
            <p:cNvPr id="223" name="Line 10">
              <a:extLst>
                <a:ext uri="{FF2B5EF4-FFF2-40B4-BE49-F238E27FC236}">
                  <a16:creationId xmlns:a16="http://schemas.microsoft.com/office/drawing/2014/main" id="{24204A1D-8F26-9C44-BFD5-CEAEA363DE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Rectangle 1">
              <a:extLst>
                <a:ext uri="{FF2B5EF4-FFF2-40B4-BE49-F238E27FC236}">
                  <a16:creationId xmlns:a16="http://schemas.microsoft.com/office/drawing/2014/main" id="{7F607B5C-7039-5E48-A472-4DDBFE013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5" name="Straight Connector 3">
              <a:extLst>
                <a:ext uri="{FF2B5EF4-FFF2-40B4-BE49-F238E27FC236}">
                  <a16:creationId xmlns:a16="http://schemas.microsoft.com/office/drawing/2014/main" id="{496EAB23-A12E-1B42-87E7-089C0E8621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6" name="Straight Connector 32">
              <a:extLst>
                <a:ext uri="{FF2B5EF4-FFF2-40B4-BE49-F238E27FC236}">
                  <a16:creationId xmlns:a16="http://schemas.microsoft.com/office/drawing/2014/main" id="{F650668C-7461-3B46-82C5-99887F81845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7" name="Straight Connector 33">
              <a:extLst>
                <a:ext uri="{FF2B5EF4-FFF2-40B4-BE49-F238E27FC236}">
                  <a16:creationId xmlns:a16="http://schemas.microsoft.com/office/drawing/2014/main" id="{680A4570-82D8-AD4F-9986-E779522F5D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8" name="Straight Connector 34">
              <a:extLst>
                <a:ext uri="{FF2B5EF4-FFF2-40B4-BE49-F238E27FC236}">
                  <a16:creationId xmlns:a16="http://schemas.microsoft.com/office/drawing/2014/main" id="{C862820D-E1AD-5544-A2BD-5164630AC1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9" name="Straight Connector 35">
              <a:extLst>
                <a:ext uri="{FF2B5EF4-FFF2-40B4-BE49-F238E27FC236}">
                  <a16:creationId xmlns:a16="http://schemas.microsoft.com/office/drawing/2014/main" id="{9F5DC5A1-94AD-274E-B8C5-61F7122E1DC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30" name="TextBox 5">
              <a:extLst>
                <a:ext uri="{FF2B5EF4-FFF2-40B4-BE49-F238E27FC236}">
                  <a16:creationId xmlns:a16="http://schemas.microsoft.com/office/drawing/2014/main" id="{92868CAA-8B64-6448-ABB8-AEE060516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72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Địa chỉ</a:t>
              </a:r>
              <a:r>
                <a:rPr kumimoji="0" lang="en-SG" sz="16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 đích</a:t>
              </a:r>
              <a:endParaRPr kumimoji="0" lang="vi" sz="1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31" name="TextBox 37">
              <a:extLst>
                <a:ext uri="{FF2B5EF4-FFF2-40B4-BE49-F238E27FC236}">
                  <a16:creationId xmlns:a16="http://schemas.microsoft.com/office/drawing/2014/main" id="{9C53AC9A-436A-C048-AF41-591815DAA1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72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Địa chỉ</a:t>
              </a:r>
              <a:r>
                <a:rPr kumimoji="0" lang="en-SG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 </a:t>
              </a:r>
              <a:r>
                <a:rPr kumimoji="0" lang="en-SG" sz="16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nguồn</a:t>
              </a:r>
              <a:endParaRPr kumimoji="0" lang="vi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32" name="TextBox 38">
              <a:extLst>
                <a:ext uri="{FF2B5EF4-FFF2-40B4-BE49-F238E27FC236}">
                  <a16:creationId xmlns:a16="http://schemas.microsoft.com/office/drawing/2014/main" id="{11BA3E7E-54F5-7245-819A-3F612B9715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dữ liệu (tải trọng)</a:t>
              </a:r>
            </a:p>
          </p:txBody>
        </p:sp>
        <p:sp>
          <p:nvSpPr>
            <p:cNvPr id="233" name="TextBox 39">
              <a:extLst>
                <a:ext uri="{FF2B5EF4-FFF2-40B4-BE49-F238E27FC236}">
                  <a16:creationId xmlns:a16="http://schemas.microsoft.com/office/drawing/2014/main" id="{18D90B14-B841-4247-A2B9-8FC55526A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CRC</a:t>
              </a:r>
            </a:p>
          </p:txBody>
        </p:sp>
        <p:sp>
          <p:nvSpPr>
            <p:cNvPr id="234" name="TextBox 40">
              <a:extLst>
                <a:ext uri="{FF2B5EF4-FFF2-40B4-BE49-F238E27FC236}">
                  <a16:creationId xmlns:a16="http://schemas.microsoft.com/office/drawing/2014/main" id="{74F0F720-3C22-0540-A6DD-2C7FEBBA2C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41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preamble</a:t>
              </a:r>
            </a:p>
          </p:txBody>
        </p:sp>
        <p:sp>
          <p:nvSpPr>
            <p:cNvPr id="235" name="Text Box 9">
              <a:extLst>
                <a:ext uri="{FF2B5EF4-FFF2-40B4-BE49-F238E27FC236}">
                  <a16:creationId xmlns:a16="http://schemas.microsoft.com/office/drawing/2014/main" id="{3006592F-6A37-1843-886D-1EFCB34DC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</a:rPr>
                <a:t>kiểu</a:t>
              </a:r>
            </a:p>
          </p:txBody>
        </p:sp>
      </p:grpSp>
      <p:sp>
        <p:nvSpPr>
          <p:cNvPr id="182" name="Line 40">
            <a:extLst>
              <a:ext uri="{FF2B5EF4-FFF2-40B4-BE49-F238E27FC236}">
                <a16:creationId xmlns:a16="http://schemas.microsoft.com/office/drawing/2014/main" id="{12F6564B-9905-C34C-8A5B-AAB2DCBFAC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6933" y="3946525"/>
            <a:ext cx="0" cy="857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86" name="Rectangle 41">
            <a:extLst>
              <a:ext uri="{FF2B5EF4-FFF2-40B4-BE49-F238E27FC236}">
                <a16:creationId xmlns:a16="http://schemas.microsoft.com/office/drawing/2014/main" id="{E294B2D1-E297-1747-8E2E-6D71E4162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121" y="4770209"/>
            <a:ext cx="378821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Gulim" charset="0"/>
                <a:cs typeface="Gulim" charset="0"/>
              </a:rPr>
              <a:t>M</a:t>
            </a:r>
            <a:r>
              <a:rPr kumimoji="0" lang="vi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Gulim" charset="0"/>
                <a:cs typeface="Gulim" charset="0"/>
              </a:rPr>
              <a:t>ã định danh giao thức </a:t>
            </a:r>
            <a:r>
              <a:rPr kumimoji="0" lang="en-SG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Gulim" charset="0"/>
                <a:cs typeface="Gulim" charset="0"/>
              </a:rPr>
              <a:t>- </a:t>
            </a:r>
            <a:r>
              <a:rPr kumimoji="0" lang="vi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Gulim" charset="0"/>
                <a:cs typeface="Gulim" charset="0"/>
              </a:rPr>
              <a:t>2 byte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Gulim" charset="0"/>
                <a:cs typeface="Gulim" charset="0"/>
              </a:rPr>
              <a:t>(giá trị: 81-00)</a:t>
            </a:r>
          </a:p>
        </p:txBody>
      </p:sp>
      <p:sp>
        <p:nvSpPr>
          <p:cNvPr id="187" name="Rectangle 42">
            <a:extLst>
              <a:ext uri="{FF2B5EF4-FFF2-40B4-BE49-F238E27FC236}">
                <a16:creationId xmlns:a16="http://schemas.microsoft.com/office/drawing/2014/main" id="{4FDDD519-8245-B24C-A434-B129D7498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2269" y="5009639"/>
            <a:ext cx="4818248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Gulim" charset="0"/>
                <a:cs typeface="Gulim" charset="0"/>
              </a:rPr>
              <a:t>Thông tin kiểm soát</a:t>
            </a:r>
            <a:endParaRPr kumimoji="0" lang="en-SG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Gulim" charset="0"/>
              <a:cs typeface="Gulim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Gulim" charset="0"/>
                <a:cs typeface="Gulim" charset="0"/>
              </a:rPr>
              <a:t>(Trường ID Vlan </a:t>
            </a:r>
            <a:r>
              <a:rPr kumimoji="0" lang="en-SG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Gulim" charset="0"/>
                <a:cs typeface="Gulim" charset="0"/>
              </a:rPr>
              <a:t>-</a:t>
            </a:r>
            <a:r>
              <a:rPr kumimoji="0" lang="vi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Gulim" charset="0"/>
                <a:cs typeface="Gulim" charset="0"/>
              </a:rPr>
              <a:t>12 bit, trường ưu tiên</a:t>
            </a:r>
            <a:r>
              <a:rPr kumimoji="0" lang="en-SG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Gulim" charset="0"/>
                <a:cs typeface="Gulim" charset="0"/>
              </a:rPr>
              <a:t>-</a:t>
            </a:r>
            <a:r>
              <a:rPr kumimoji="0" lang="vi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Gulim" charset="0"/>
                <a:cs typeface="Gulim" charset="0"/>
              </a:rPr>
              <a:t> 3 bit như IP TOS)</a:t>
            </a:r>
            <a:r>
              <a:rPr kumimoji="0" lang="vi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Gulim" charset="0"/>
                <a:cs typeface="Gulim" charset="0"/>
              </a:rPr>
              <a:t> </a:t>
            </a:r>
          </a:p>
        </p:txBody>
      </p:sp>
      <p:sp>
        <p:nvSpPr>
          <p:cNvPr id="189" name="Line 44">
            <a:extLst>
              <a:ext uri="{FF2B5EF4-FFF2-40B4-BE49-F238E27FC236}">
                <a16:creationId xmlns:a16="http://schemas.microsoft.com/office/drawing/2014/main" id="{CA2F6B01-A8AB-9E42-9EB2-7E134E2ACC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2855" y="4032157"/>
            <a:ext cx="0" cy="857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91" name="Rectangle 48">
            <a:extLst>
              <a:ext uri="{FF2B5EF4-FFF2-40B4-BE49-F238E27FC236}">
                <a16:creationId xmlns:a16="http://schemas.microsoft.com/office/drawing/2014/main" id="{6994D61A-2E6F-3C4C-8024-C641BA659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5655" y="4887819"/>
            <a:ext cx="1238250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Gulim" charset="0"/>
                <a:cs typeface="Gulim" charset="0"/>
              </a:rPr>
              <a:t>tính toán lại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Gulim" charset="0"/>
                <a:cs typeface="Gulim" charset="0"/>
              </a:rPr>
              <a:t>CRC</a:t>
            </a:r>
            <a:r>
              <a:rPr kumimoji="0" lang="vi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Gulim" charset="0"/>
                <a:cs typeface="Gulim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99AA00-69FB-8C4B-B9D8-1454D9BA6EAA}"/>
              </a:ext>
            </a:extLst>
          </p:cNvPr>
          <p:cNvGrpSpPr/>
          <p:nvPr/>
        </p:nvGrpSpPr>
        <p:grpSpPr>
          <a:xfrm>
            <a:off x="974727" y="2418509"/>
            <a:ext cx="11015397" cy="1664180"/>
            <a:chOff x="974727" y="2418509"/>
            <a:chExt cx="11015397" cy="1664180"/>
          </a:xfrm>
        </p:grpSpPr>
        <p:sp>
          <p:nvSpPr>
            <p:cNvPr id="166" name="Line 36">
              <a:extLst>
                <a:ext uri="{FF2B5EF4-FFF2-40B4-BE49-F238E27FC236}">
                  <a16:creationId xmlns:a16="http://schemas.microsoft.com/office/drawing/2014/main" id="{87594C58-F1ED-E148-BCCA-74CE2EEF3F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9588" y="2418509"/>
              <a:ext cx="979954" cy="956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7" name="Line 37">
              <a:extLst>
                <a:ext uri="{FF2B5EF4-FFF2-40B4-BE49-F238E27FC236}">
                  <a16:creationId xmlns:a16="http://schemas.microsoft.com/office/drawing/2014/main" id="{EFFFBEDE-4066-F34F-AA6E-E86BFDB68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3063" y="2441481"/>
              <a:ext cx="905714" cy="9471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3" name="Text Box 29">
              <a:extLst>
                <a:ext uri="{FF2B5EF4-FFF2-40B4-BE49-F238E27FC236}">
                  <a16:creationId xmlns:a16="http://schemas.microsoft.com/office/drawing/2014/main" id="{4981A6AC-846C-C94C-8F75-3D52D146D3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68288" y="3478025"/>
              <a:ext cx="202183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frame</a:t>
              </a:r>
              <a:r>
                <a:rPr kumimoji="0" lang="vi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 802.1Q</a:t>
              </a:r>
            </a:p>
          </p:txBody>
        </p:sp>
        <p:sp>
          <p:nvSpPr>
            <p:cNvPr id="237" name="Line 10">
              <a:extLst>
                <a:ext uri="{FF2B5EF4-FFF2-40B4-BE49-F238E27FC236}">
                  <a16:creationId xmlns:a16="http://schemas.microsoft.com/office/drawing/2014/main" id="{30F90D85-C5B8-E846-A9E7-5BD55C252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2715" y="3308495"/>
              <a:ext cx="0" cy="2276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Rectangle 1">
              <a:extLst>
                <a:ext uri="{FF2B5EF4-FFF2-40B4-BE49-F238E27FC236}">
                  <a16:creationId xmlns:a16="http://schemas.microsoft.com/office/drawing/2014/main" id="{CDC56025-C3C8-3144-8431-3ECCF2706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060" y="3389722"/>
              <a:ext cx="8796294" cy="609373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9" name="Straight Connector 3">
              <a:extLst>
                <a:ext uri="{FF2B5EF4-FFF2-40B4-BE49-F238E27FC236}">
                  <a16:creationId xmlns:a16="http://schemas.microsoft.com/office/drawing/2014/main" id="{764958CB-85C4-4D40-8B70-78F74524FC0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63192" y="3378763"/>
              <a:ext cx="0" cy="61218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0" name="Straight Connector 32">
              <a:extLst>
                <a:ext uri="{FF2B5EF4-FFF2-40B4-BE49-F238E27FC236}">
                  <a16:creationId xmlns:a16="http://schemas.microsoft.com/office/drawing/2014/main" id="{FF4AE762-9C5F-BC44-B002-47DCB50AED7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176434" y="3382291"/>
              <a:ext cx="0" cy="64923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1" name="Straight Connector 33">
              <a:extLst>
                <a:ext uri="{FF2B5EF4-FFF2-40B4-BE49-F238E27FC236}">
                  <a16:creationId xmlns:a16="http://schemas.microsoft.com/office/drawing/2014/main" id="{6EDAE1EA-083B-CB47-99FA-23861C82B94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096217" y="3387584"/>
              <a:ext cx="0" cy="61042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2" name="Straight Connector 34">
              <a:extLst>
                <a:ext uri="{FF2B5EF4-FFF2-40B4-BE49-F238E27FC236}">
                  <a16:creationId xmlns:a16="http://schemas.microsoft.com/office/drawing/2014/main" id="{86963B64-AF82-944E-AB57-8BF7FAA160A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13866" y="3382291"/>
              <a:ext cx="0" cy="64570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3" name="Straight Connector 35">
              <a:extLst>
                <a:ext uri="{FF2B5EF4-FFF2-40B4-BE49-F238E27FC236}">
                  <a16:creationId xmlns:a16="http://schemas.microsoft.com/office/drawing/2014/main" id="{E9CD8FE5-0690-0143-924A-0537DE301C2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873664" y="3389347"/>
              <a:ext cx="0" cy="69334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5" name="TextBox 37">
              <a:extLst>
                <a:ext uri="{FF2B5EF4-FFF2-40B4-BE49-F238E27FC236}">
                  <a16:creationId xmlns:a16="http://schemas.microsoft.com/office/drawing/2014/main" id="{3D0AD47F-C570-7447-8C6E-17BFA75B36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5423" y="3508238"/>
              <a:ext cx="1056553" cy="414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6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Địa chỉ</a:t>
              </a:r>
              <a:r>
                <a:rPr kumimoji="0" lang="en-SG" sz="16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 nguồn</a:t>
              </a:r>
              <a:endParaRPr kumimoji="0" lang="vi" sz="1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46" name="TextBox 38">
              <a:extLst>
                <a:ext uri="{FF2B5EF4-FFF2-40B4-BE49-F238E27FC236}">
                  <a16:creationId xmlns:a16="http://schemas.microsoft.com/office/drawing/2014/main" id="{7CDA1998-E9C5-B148-8045-9A713C3007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71342" y="3584708"/>
              <a:ext cx="1722641" cy="236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dữ liệu (tải trọng)</a:t>
              </a:r>
            </a:p>
          </p:txBody>
        </p:sp>
        <p:sp>
          <p:nvSpPr>
            <p:cNvPr id="247" name="TextBox 39">
              <a:extLst>
                <a:ext uri="{FF2B5EF4-FFF2-40B4-BE49-F238E27FC236}">
                  <a16:creationId xmlns:a16="http://schemas.microsoft.com/office/drawing/2014/main" id="{B8ABE0A2-CE51-F940-9862-68F41351FF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36896" y="3566359"/>
              <a:ext cx="1070013" cy="236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Arial" charset="0"/>
                </a:rPr>
                <a:t>CRC</a:t>
              </a:r>
            </a:p>
          </p:txBody>
        </p:sp>
        <p:sp>
          <p:nvSpPr>
            <p:cNvPr id="248" name="TextBox 40">
              <a:extLst>
                <a:ext uri="{FF2B5EF4-FFF2-40B4-BE49-F238E27FC236}">
                  <a16:creationId xmlns:a16="http://schemas.microsoft.com/office/drawing/2014/main" id="{CDFE46FD-3720-754A-A23C-C253EC3204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4727" y="3607454"/>
              <a:ext cx="1338345" cy="26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preamble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endParaRPr>
            </a:p>
          </p:txBody>
        </p:sp>
        <p:sp>
          <p:nvSpPr>
            <p:cNvPr id="249" name="Text Box 9">
              <a:extLst>
                <a:ext uri="{FF2B5EF4-FFF2-40B4-BE49-F238E27FC236}">
                  <a16:creationId xmlns:a16="http://schemas.microsoft.com/office/drawing/2014/main" id="{DCF83EB4-2232-D345-A1F3-6C8A3CB5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0768" y="2978284"/>
              <a:ext cx="963318" cy="325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</a:rPr>
                <a:t>kiểu</a:t>
              </a:r>
            </a:p>
          </p:txBody>
        </p:sp>
        <p:cxnSp>
          <p:nvCxnSpPr>
            <p:cNvPr id="250" name="Straight Connector 33">
              <a:extLst>
                <a:ext uri="{FF2B5EF4-FFF2-40B4-BE49-F238E27FC236}">
                  <a16:creationId xmlns:a16="http://schemas.microsoft.com/office/drawing/2014/main" id="{3EEE3482-CDF4-DE40-84C8-2E05C8BFC7E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92170" y="3405513"/>
              <a:ext cx="0" cy="61042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1" name="Straight Connector 33">
              <a:extLst>
                <a:ext uri="{FF2B5EF4-FFF2-40B4-BE49-F238E27FC236}">
                  <a16:creationId xmlns:a16="http://schemas.microsoft.com/office/drawing/2014/main" id="{C3ABE881-0CBB-EB49-A630-BF0139917E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594194" y="3383101"/>
              <a:ext cx="0" cy="61042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52" name="Line 36">
              <a:extLst>
                <a:ext uri="{FF2B5EF4-FFF2-40B4-BE49-F238E27FC236}">
                  <a16:creationId xmlns:a16="http://schemas.microsoft.com/office/drawing/2014/main" id="{B875FAF9-1532-C14B-8D2A-571C5529C2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35424" y="2436437"/>
              <a:ext cx="19611" cy="9656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3" name="Line 36">
              <a:extLst>
                <a:ext uri="{FF2B5EF4-FFF2-40B4-BE49-F238E27FC236}">
                  <a16:creationId xmlns:a16="http://schemas.microsoft.com/office/drawing/2014/main" id="{8378302D-C70D-6949-ABC1-317AA474B9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65495" y="2440920"/>
              <a:ext cx="19611" cy="9656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856316-3977-AE43-89A4-247038665FF9}"/>
              </a:ext>
            </a:extLst>
          </p:cNvPr>
          <p:cNvCxnSpPr>
            <a:cxnSpLocks/>
          </p:cNvCxnSpPr>
          <p:nvPr/>
        </p:nvCxnSpPr>
        <p:spPr>
          <a:xfrm>
            <a:off x="4827494" y="4034118"/>
            <a:ext cx="0" cy="11564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A4005C6-D998-EF4E-BB11-9F85F385687A}"/>
              </a:ext>
            </a:extLst>
          </p:cNvPr>
          <p:cNvSpPr/>
          <p:nvPr/>
        </p:nvSpPr>
        <p:spPr>
          <a:xfrm>
            <a:off x="4101353" y="3334872"/>
            <a:ext cx="1008529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5A1D89-CCF1-B825-B005-F2C149875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8313" y="3576300"/>
            <a:ext cx="1056553" cy="41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charset="0"/>
              </a:rPr>
              <a:t>Địa chỉ</a:t>
            </a:r>
            <a:r>
              <a:rPr kumimoji="0" lang="en-SG" sz="1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Arial" charset="0"/>
              </a:rPr>
              <a:t> đích</a:t>
            </a:r>
            <a:endParaRPr kumimoji="0" lang="vi" sz="16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31BE9-0E22-0186-4AD7-2E736DAB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/>
      <p:bldP spid="186" grpId="0"/>
      <p:bldP spid="187" grpId="0"/>
      <p:bldP spid="189" grpId="0" animBg="1"/>
      <p:bldP spid="191" grpId="0"/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000" dirty="0" err="1">
                <a:cs typeface="Calibri" panose="020F0502020204030204" pitchFamily="34" charset="0"/>
              </a:rPr>
              <a:t>Tầng</a:t>
            </a:r>
            <a:r>
              <a:rPr lang="en-US" altLang="en-US" sz="4000" dirty="0">
                <a:cs typeface="Calibri" panose="020F0502020204030204" pitchFamily="34" charset="0"/>
              </a:rPr>
              <a:t> </a:t>
            </a:r>
            <a:r>
              <a:rPr lang="vi" altLang="en-US" sz="4000" dirty="0">
                <a:cs typeface="Calibri" panose="020F0502020204030204" pitchFamily="34" charset="0"/>
              </a:rPr>
              <a:t>liên kết, LA</a:t>
            </a:r>
            <a:r>
              <a:rPr lang="en-US" altLang="en-US" sz="4000" dirty="0">
                <a:cs typeface="Calibri" panose="020F0502020204030204" pitchFamily="34" charset="0"/>
              </a:rPr>
              <a:t>N</a:t>
            </a:r>
            <a:endParaRPr lang="en-US" sz="40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980265" y="1388119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G</a:t>
            </a:r>
            <a:r>
              <a:rPr kumimoji="0" lang="vi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iới thiệu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P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hát hiện lỗi, sửa lỗi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giao thức </a:t>
            </a:r>
            <a:r>
              <a:rPr kumimoji="0" lang="en-SG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đa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truy cập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ạng LAN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Đ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ịa chỉ</a:t>
            </a: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 MAC</a:t>
            </a: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, ARP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Switch</a:t>
            </a:r>
            <a:endParaRPr kumimoji="0" lang="vi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ea typeface="ＭＳ Ｐゴシック" panose="020B0600070205080204" pitchFamily="34" charset="-128"/>
                <a:cs typeface="Arial" panose="020B0604020202020204" pitchFamily="34" charset="0"/>
              </a:rPr>
              <a:t>VLAN</a:t>
            </a:r>
          </a:p>
          <a:p>
            <a:pPr marL="285750" marR="0" lvl="0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Ngữ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cảnh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của một yêu cầu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dịch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vụ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web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marR="0" lvl="1" indent="-27463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DBF4F-06F6-FE70-9C39-21F079CE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52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dirty="0">
                <a:latin typeface="+mj-lt"/>
              </a:rPr>
              <a:t>Tổng hợp: </a:t>
            </a:r>
            <a:r>
              <a:rPr lang="en-SG" sz="4000" dirty="0" err="1">
                <a:latin typeface="+mj-lt"/>
              </a:rPr>
              <a:t>Ngữ</a:t>
            </a:r>
            <a:r>
              <a:rPr lang="en-SG" sz="4000" dirty="0">
                <a:latin typeface="+mj-lt"/>
              </a:rPr>
              <a:t> </a:t>
            </a:r>
            <a:r>
              <a:rPr lang="en-SG" sz="4000" dirty="0" err="1">
                <a:latin typeface="+mj-lt"/>
              </a:rPr>
              <a:t>cảnh</a:t>
            </a:r>
            <a:r>
              <a:rPr lang="en-SG" sz="4000" dirty="0">
                <a:latin typeface="+mj-lt"/>
              </a:rPr>
              <a:t> </a:t>
            </a:r>
            <a:r>
              <a:rPr lang="vi" sz="4000" dirty="0">
                <a:latin typeface="+mj-lt"/>
              </a:rPr>
              <a:t>của một yêu cầu </a:t>
            </a:r>
            <a:r>
              <a:rPr lang="en-SG" sz="4000" dirty="0" err="1">
                <a:latin typeface="+mj-lt"/>
              </a:rPr>
              <a:t>dịch</a:t>
            </a:r>
            <a:r>
              <a:rPr lang="en-SG" sz="4000" dirty="0">
                <a:latin typeface="+mj-lt"/>
              </a:rPr>
              <a:t> </a:t>
            </a:r>
            <a:r>
              <a:rPr lang="en-SG" sz="4000" dirty="0" err="1">
                <a:latin typeface="+mj-lt"/>
              </a:rPr>
              <a:t>vụ</a:t>
            </a:r>
            <a:r>
              <a:rPr lang="en-SG" sz="4000" dirty="0">
                <a:latin typeface="+mj-lt"/>
              </a:rPr>
              <a:t> </a:t>
            </a:r>
            <a:r>
              <a:rPr lang="vi" sz="4000" dirty="0">
                <a:latin typeface="+mj-lt"/>
              </a:rPr>
              <a:t>web</a:t>
            </a:r>
            <a:endParaRPr lang="en-US" sz="4000" dirty="0">
              <a:latin typeface="+mj-lt"/>
            </a:endParaRPr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id="{A4B12346-C21D-2B4E-816C-10F5298F6A06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947057"/>
            <a:ext cx="11273118" cy="5039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marR="0" lvl="0" indent="-2698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sz="3200" dirty="0">
                <a:solidFill>
                  <a:prstClr val="black"/>
                </a:solidFill>
              </a:rPr>
              <a:t>H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ành trình của chúng t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trong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quá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trình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tìm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hiểu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mô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hình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mạng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máy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tính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từ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cao-xuống-thấp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đã hoàn tất!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Thứ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tự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là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ứng dụng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-&gt;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vận chuyển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-&gt;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mạng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-&gt;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liên kết</a:t>
            </a:r>
          </a:p>
          <a:p>
            <a:pPr marL="400050" marR="0" lvl="0" indent="-2698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Chúng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ta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sẽ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có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một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ngữ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cảnh</a:t>
            </a:r>
            <a:r>
              <a:rPr kumimoji="0" lang="en-SG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kết hợp tất cả lại với nhau: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M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ục tiêu: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nhận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định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xem xét, hiểu các giao thức (ở tất cả các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tầng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) liên quan đến tình huống có vẻ đơn giản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như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sau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 yêu cầu trang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Web.</a:t>
            </a:r>
            <a:endParaRPr kumimoji="0" lang="vi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i="1" dirty="0">
                <a:solidFill>
                  <a:srgbClr val="C00000"/>
                </a:solidFill>
              </a:rPr>
              <a:t>K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ịch bản: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sinh viên gắn máy tính xách tay vào mạng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của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trường, yêu cầu/nhận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nội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dung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từ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địa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chỉ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www.google.com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0E654-009B-59D5-9B82-39FAE4F2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97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Y</a:t>
            </a:r>
            <a:r>
              <a:rPr kumimoji="0" lang="vi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êu cầu </a:t>
            </a:r>
            <a:r>
              <a:rPr kumimoji="0" lang="en-SG" sz="4000" i="0" u="none" strike="noStrike" kern="1200" cap="none" spc="0" normalizeH="0" baseline="0" noProof="0" dirty="0" err="1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dịch</a:t>
            </a:r>
            <a:r>
              <a:rPr kumimoji="0" lang="en-SG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 </a:t>
            </a:r>
            <a:r>
              <a:rPr kumimoji="0" lang="en-SG" sz="4000" i="0" u="none" strike="noStrike" kern="1200" cap="none" spc="0" normalizeH="0" baseline="0" noProof="0" dirty="0" err="1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vụ</a:t>
            </a:r>
            <a:r>
              <a:rPr kumimoji="0" lang="en-SG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 </a:t>
            </a:r>
            <a:r>
              <a:rPr kumimoji="0" lang="vi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web</a:t>
            </a:r>
            <a:r>
              <a:rPr lang="vi" sz="4000" dirty="0">
                <a:solidFill>
                  <a:srgbClr val="DA2B66"/>
                </a:solidFill>
                <a:cs typeface="Roboto Condensed" panose="02000000000000000000" pitchFamily="2" charset="0"/>
              </a:rPr>
              <a:t>: kịch bản</a:t>
            </a:r>
          </a:p>
        </p:txBody>
      </p:sp>
      <p:sp>
        <p:nvSpPr>
          <p:cNvPr id="294" name="Freeform 406">
            <a:extLst>
              <a:ext uri="{FF2B5EF4-FFF2-40B4-BE49-F238E27FC236}">
                <a16:creationId xmlns:a16="http://schemas.microsoft.com/office/drawing/2014/main" id="{DCFC0C20-D1CF-7E43-8947-76A7AA00BE54}"/>
              </a:ext>
            </a:extLst>
          </p:cNvPr>
          <p:cNvSpPr>
            <a:spLocks/>
          </p:cNvSpPr>
          <p:nvPr/>
        </p:nvSpPr>
        <p:spPr bwMode="auto">
          <a:xfrm>
            <a:off x="5037166" y="1832733"/>
            <a:ext cx="3494531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6" name="Text Box 34">
            <a:extLst>
              <a:ext uri="{FF2B5EF4-FFF2-40B4-BE49-F238E27FC236}">
                <a16:creationId xmlns:a16="http://schemas.microsoft.com/office/drawing/2014/main" id="{0EC90E30-BDF4-6845-B171-AFEA17208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8669" y="2394135"/>
            <a:ext cx="21489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mạng </a:t>
            </a:r>
            <a:r>
              <a:rPr kumimoji="0" lang="en-SG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ISP Viettel/FPT</a:t>
            </a:r>
            <a:endParaRPr kumimoji="0" lang="vi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68.80.0.0/13</a:t>
            </a: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5" name="Line 93">
            <a:extLst>
              <a:ext uri="{FF2B5EF4-FFF2-40B4-BE49-F238E27FC236}">
                <a16:creationId xmlns:a16="http://schemas.microsoft.com/office/drawing/2014/main" id="{902226A1-23A8-5E45-B02B-D52E29D10C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05382" y="2772055"/>
            <a:ext cx="26035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66" name="Freeform 94">
            <a:extLst>
              <a:ext uri="{FF2B5EF4-FFF2-40B4-BE49-F238E27FC236}">
                <a16:creationId xmlns:a16="http://schemas.microsoft.com/office/drawing/2014/main" id="{07E407AD-1B7D-E549-AA8A-0678AF643944}"/>
              </a:ext>
            </a:extLst>
          </p:cNvPr>
          <p:cNvSpPr>
            <a:spLocks/>
          </p:cNvSpPr>
          <p:nvPr/>
        </p:nvSpPr>
        <p:spPr bwMode="auto">
          <a:xfrm>
            <a:off x="1169707" y="47516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2" name="Line 134">
            <a:extLst>
              <a:ext uri="{FF2B5EF4-FFF2-40B4-BE49-F238E27FC236}">
                <a16:creationId xmlns:a16="http://schemas.microsoft.com/office/drawing/2014/main" id="{AC887D7C-204D-A748-960E-D69E195B2E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0607" y="36801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3" name="Text Box 135">
            <a:extLst>
              <a:ext uri="{FF2B5EF4-FFF2-40B4-BE49-F238E27FC236}">
                <a16:creationId xmlns:a16="http://schemas.microsoft.com/office/drawing/2014/main" id="{D67BC013-3254-664B-A94F-9584B5921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495" y="5623205"/>
            <a:ext cx="18097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Mạng </a:t>
            </a:r>
            <a:r>
              <a:rPr kumimoji="0" lang="vi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của </a:t>
            </a: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Google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64.233.160.0/19</a:t>
            </a:r>
          </a:p>
        </p:txBody>
      </p:sp>
      <p:sp>
        <p:nvSpPr>
          <p:cNvPr id="384" name="Line 136">
            <a:extLst>
              <a:ext uri="{FF2B5EF4-FFF2-40B4-BE49-F238E27FC236}">
                <a16:creationId xmlns:a16="http://schemas.microsoft.com/office/drawing/2014/main" id="{2E2C2A25-D917-F543-AD3E-DCBDD122CE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9795" y="54993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85" name="Text Box 137">
            <a:extLst>
              <a:ext uri="{FF2B5EF4-FFF2-40B4-BE49-F238E27FC236}">
                <a16:creationId xmlns:a16="http://schemas.microsoft.com/office/drawing/2014/main" id="{6A8FAC84-3043-6D45-97D6-4021E3C55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357" y="58914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64.233.169.105</a:t>
            </a:r>
          </a:p>
        </p:txBody>
      </p:sp>
      <p:sp>
        <p:nvSpPr>
          <p:cNvPr id="386" name="Text Box 138">
            <a:extLst>
              <a:ext uri="{FF2B5EF4-FFF2-40B4-BE49-F238E27FC236}">
                <a16:creationId xmlns:a16="http://schemas.microsoft.com/office/drawing/2014/main" id="{255B4B55-A4E8-1B4E-A407-15BF2F1BD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247" y="5628265"/>
            <a:ext cx="22651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máy chủ web</a:t>
            </a:r>
            <a:r>
              <a:rPr kumimoji="0" lang="en-SG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Google</a:t>
            </a:r>
            <a:endParaRPr kumimoji="0" lang="vi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87" name="Text Box 139">
            <a:extLst>
              <a:ext uri="{FF2B5EF4-FFF2-40B4-BE49-F238E27FC236}">
                <a16:creationId xmlns:a16="http://schemas.microsoft.com/office/drawing/2014/main" id="{FEDEE7BD-5BB3-834E-9E96-6E5E6F328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855" y="1962523"/>
            <a:ext cx="12334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máy chủ DNS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406" name="Group 167">
            <a:extLst>
              <a:ext uri="{FF2B5EF4-FFF2-40B4-BE49-F238E27FC236}">
                <a16:creationId xmlns:a16="http://schemas.microsoft.com/office/drawing/2014/main" id="{4B437F21-E39F-2D47-801D-47D6E1DCFF2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890932" y="3667405"/>
            <a:ext cx="400050" cy="152400"/>
            <a:chOff x="3228" y="1776"/>
            <a:chExt cx="252" cy="96"/>
          </a:xfrm>
        </p:grpSpPr>
        <p:sp>
          <p:nvSpPr>
            <p:cNvPr id="407" name="Line 168">
              <a:extLst>
                <a:ext uri="{FF2B5EF4-FFF2-40B4-BE49-F238E27FC236}">
                  <a16:creationId xmlns:a16="http://schemas.microsoft.com/office/drawing/2014/main" id="{FD263C27-58D8-2D47-ADBE-98E05BF46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08" name="Line 169">
              <a:extLst>
                <a:ext uri="{FF2B5EF4-FFF2-40B4-BE49-F238E27FC236}">
                  <a16:creationId xmlns:a16="http://schemas.microsoft.com/office/drawing/2014/main" id="{1376D243-074B-CA4C-9F9E-2BB1CDAD77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09" name="Group 170">
            <a:extLst>
              <a:ext uri="{FF2B5EF4-FFF2-40B4-BE49-F238E27FC236}">
                <a16:creationId xmlns:a16="http://schemas.microsoft.com/office/drawing/2014/main" id="{89C5EF8B-605B-7041-AC6D-4101A34A58A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6043332" y="3143530"/>
            <a:ext cx="400050" cy="152400"/>
            <a:chOff x="3228" y="1776"/>
            <a:chExt cx="252" cy="96"/>
          </a:xfrm>
        </p:grpSpPr>
        <p:sp>
          <p:nvSpPr>
            <p:cNvPr id="410" name="Line 171">
              <a:extLst>
                <a:ext uri="{FF2B5EF4-FFF2-40B4-BE49-F238E27FC236}">
                  <a16:creationId xmlns:a16="http://schemas.microsoft.com/office/drawing/2014/main" id="{5BFB55E0-99B2-EC4D-9167-5F6A684114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1" name="Line 172">
              <a:extLst>
                <a:ext uri="{FF2B5EF4-FFF2-40B4-BE49-F238E27FC236}">
                  <a16:creationId xmlns:a16="http://schemas.microsoft.com/office/drawing/2014/main" id="{95837E2C-9EAD-CF49-A1EF-B21C973DFA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12" name="Group 173">
            <a:extLst>
              <a:ext uri="{FF2B5EF4-FFF2-40B4-BE49-F238E27FC236}">
                <a16:creationId xmlns:a16="http://schemas.microsoft.com/office/drawing/2014/main" id="{F6A40979-43D2-704B-969C-6B0676980AD1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8143595" y="3834092"/>
            <a:ext cx="400050" cy="152400"/>
            <a:chOff x="3228" y="1776"/>
            <a:chExt cx="252" cy="96"/>
          </a:xfrm>
        </p:grpSpPr>
        <p:sp>
          <p:nvSpPr>
            <p:cNvPr id="413" name="Line 174">
              <a:extLst>
                <a:ext uri="{FF2B5EF4-FFF2-40B4-BE49-F238E27FC236}">
                  <a16:creationId xmlns:a16="http://schemas.microsoft.com/office/drawing/2014/main" id="{D6D8176C-16F1-C248-BB4F-CB9E2BF4DA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4" name="Line 175">
              <a:extLst>
                <a:ext uri="{FF2B5EF4-FFF2-40B4-BE49-F238E27FC236}">
                  <a16:creationId xmlns:a16="http://schemas.microsoft.com/office/drawing/2014/main" id="{8D77D5DF-B71C-D140-B9A7-018DB4E320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15" name="Group 176">
            <a:extLst>
              <a:ext uri="{FF2B5EF4-FFF2-40B4-BE49-F238E27FC236}">
                <a16:creationId xmlns:a16="http://schemas.microsoft.com/office/drawing/2014/main" id="{9BF7D1D3-B886-864B-9B3F-F3E421F73C9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319682" y="3853142"/>
            <a:ext cx="295275" cy="114300"/>
            <a:chOff x="3228" y="1776"/>
            <a:chExt cx="252" cy="96"/>
          </a:xfrm>
        </p:grpSpPr>
        <p:sp>
          <p:nvSpPr>
            <p:cNvPr id="416" name="Line 177">
              <a:extLst>
                <a:ext uri="{FF2B5EF4-FFF2-40B4-BE49-F238E27FC236}">
                  <a16:creationId xmlns:a16="http://schemas.microsoft.com/office/drawing/2014/main" id="{4250E1AF-18F0-8443-8630-B06C6E212C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17" name="Line 178">
              <a:extLst>
                <a:ext uri="{FF2B5EF4-FFF2-40B4-BE49-F238E27FC236}">
                  <a16:creationId xmlns:a16="http://schemas.microsoft.com/office/drawing/2014/main" id="{2F337031-708D-0345-B849-EFBB00027C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18" name="Group 179">
            <a:extLst>
              <a:ext uri="{FF2B5EF4-FFF2-40B4-BE49-F238E27FC236}">
                <a16:creationId xmlns:a16="http://schemas.microsoft.com/office/drawing/2014/main" id="{17458F55-A4E9-E343-A909-61C9FE09D648}"/>
              </a:ext>
            </a:extLst>
          </p:cNvPr>
          <p:cNvGrpSpPr>
            <a:grpSpLocks/>
          </p:cNvGrpSpPr>
          <p:nvPr/>
        </p:nvGrpSpPr>
        <p:grpSpPr bwMode="auto">
          <a:xfrm rot="409689" flipH="1" flipV="1">
            <a:off x="7591145" y="3195917"/>
            <a:ext cx="452437" cy="57150"/>
            <a:chOff x="3228" y="1776"/>
            <a:chExt cx="252" cy="96"/>
          </a:xfrm>
        </p:grpSpPr>
        <p:sp>
          <p:nvSpPr>
            <p:cNvPr id="419" name="Line 180">
              <a:extLst>
                <a:ext uri="{FF2B5EF4-FFF2-40B4-BE49-F238E27FC236}">
                  <a16:creationId xmlns:a16="http://schemas.microsoft.com/office/drawing/2014/main" id="{A5F6AD72-9626-8349-ABF3-0102515337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0" name="Line 181">
              <a:extLst>
                <a:ext uri="{FF2B5EF4-FFF2-40B4-BE49-F238E27FC236}">
                  <a16:creationId xmlns:a16="http://schemas.microsoft.com/office/drawing/2014/main" id="{DEE5409B-29C8-524D-AE34-7C4D42D5F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21" name="Group 182">
            <a:extLst>
              <a:ext uri="{FF2B5EF4-FFF2-40B4-BE49-F238E27FC236}">
                <a16:creationId xmlns:a16="http://schemas.microsoft.com/office/drawing/2014/main" id="{9D12F4D2-1155-9D4D-B6B0-6F1CD5C9D7EC}"/>
              </a:ext>
            </a:extLst>
          </p:cNvPr>
          <p:cNvGrpSpPr>
            <a:grpSpLocks/>
          </p:cNvGrpSpPr>
          <p:nvPr/>
        </p:nvGrpSpPr>
        <p:grpSpPr bwMode="auto">
          <a:xfrm>
            <a:off x="6733895" y="3400705"/>
            <a:ext cx="295275" cy="114300"/>
            <a:chOff x="3228" y="1776"/>
            <a:chExt cx="252" cy="96"/>
          </a:xfrm>
        </p:grpSpPr>
        <p:sp>
          <p:nvSpPr>
            <p:cNvPr id="422" name="Line 183">
              <a:extLst>
                <a:ext uri="{FF2B5EF4-FFF2-40B4-BE49-F238E27FC236}">
                  <a16:creationId xmlns:a16="http://schemas.microsoft.com/office/drawing/2014/main" id="{D1974B22-4265-D74B-B7F0-C9FC82538D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3" name="Line 184">
              <a:extLst>
                <a:ext uri="{FF2B5EF4-FFF2-40B4-BE49-F238E27FC236}">
                  <a16:creationId xmlns:a16="http://schemas.microsoft.com/office/drawing/2014/main" id="{F76668FA-365B-9340-9C68-9DF2CCC88E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24" name="Group 185">
            <a:extLst>
              <a:ext uri="{FF2B5EF4-FFF2-40B4-BE49-F238E27FC236}">
                <a16:creationId xmlns:a16="http://schemas.microsoft.com/office/drawing/2014/main" id="{93EE81E8-57E8-A74D-A86D-F04EBC78377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72070" y="3400705"/>
            <a:ext cx="295275" cy="114300"/>
            <a:chOff x="3228" y="1776"/>
            <a:chExt cx="252" cy="96"/>
          </a:xfrm>
        </p:grpSpPr>
        <p:sp>
          <p:nvSpPr>
            <p:cNvPr id="425" name="Line 186">
              <a:extLst>
                <a:ext uri="{FF2B5EF4-FFF2-40B4-BE49-F238E27FC236}">
                  <a16:creationId xmlns:a16="http://schemas.microsoft.com/office/drawing/2014/main" id="{651EF8CB-186A-BE47-904E-5976B7E8B9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6" name="Line 187">
              <a:extLst>
                <a:ext uri="{FF2B5EF4-FFF2-40B4-BE49-F238E27FC236}">
                  <a16:creationId xmlns:a16="http://schemas.microsoft.com/office/drawing/2014/main" id="{8A988057-1892-544E-BF10-27FD203EFE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27" name="Group 188">
            <a:extLst>
              <a:ext uri="{FF2B5EF4-FFF2-40B4-BE49-F238E27FC236}">
                <a16:creationId xmlns:a16="http://schemas.microsoft.com/office/drawing/2014/main" id="{215EB25C-038C-054D-BC89-CF04D9A19EEA}"/>
              </a:ext>
            </a:extLst>
          </p:cNvPr>
          <p:cNvGrpSpPr>
            <a:grpSpLocks/>
          </p:cNvGrpSpPr>
          <p:nvPr/>
        </p:nvGrpSpPr>
        <p:grpSpPr bwMode="auto">
          <a:xfrm>
            <a:off x="5786157" y="5348567"/>
            <a:ext cx="295275" cy="114300"/>
            <a:chOff x="3228" y="1776"/>
            <a:chExt cx="252" cy="96"/>
          </a:xfrm>
        </p:grpSpPr>
        <p:sp>
          <p:nvSpPr>
            <p:cNvPr id="428" name="Line 189">
              <a:extLst>
                <a:ext uri="{FF2B5EF4-FFF2-40B4-BE49-F238E27FC236}">
                  <a16:creationId xmlns:a16="http://schemas.microsoft.com/office/drawing/2014/main" id="{3B82F97E-C192-7342-B085-36B102ECDF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29" name="Line 190">
              <a:extLst>
                <a:ext uri="{FF2B5EF4-FFF2-40B4-BE49-F238E27FC236}">
                  <a16:creationId xmlns:a16="http://schemas.microsoft.com/office/drawing/2014/main" id="{9A37EBF3-9533-FD41-808F-6C0609986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30" name="Group 191">
            <a:extLst>
              <a:ext uri="{FF2B5EF4-FFF2-40B4-BE49-F238E27FC236}">
                <a16:creationId xmlns:a16="http://schemas.microsoft.com/office/drawing/2014/main" id="{B32F95ED-229D-6648-9BFC-AFD7ABF83F4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424332" y="5348567"/>
            <a:ext cx="295275" cy="114300"/>
            <a:chOff x="3228" y="1776"/>
            <a:chExt cx="252" cy="96"/>
          </a:xfrm>
        </p:grpSpPr>
        <p:sp>
          <p:nvSpPr>
            <p:cNvPr id="431" name="Line 192">
              <a:extLst>
                <a:ext uri="{FF2B5EF4-FFF2-40B4-BE49-F238E27FC236}">
                  <a16:creationId xmlns:a16="http://schemas.microsoft.com/office/drawing/2014/main" id="{65E8BC10-05D3-C34C-943F-DDBD70967F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2" name="Line 193">
              <a:extLst>
                <a:ext uri="{FF2B5EF4-FFF2-40B4-BE49-F238E27FC236}">
                  <a16:creationId xmlns:a16="http://schemas.microsoft.com/office/drawing/2014/main" id="{F56DE982-F6BE-2E4E-B482-BD554EF993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33" name="Group 194">
            <a:extLst>
              <a:ext uri="{FF2B5EF4-FFF2-40B4-BE49-F238E27FC236}">
                <a16:creationId xmlns:a16="http://schemas.microsoft.com/office/drawing/2014/main" id="{B5251DF1-1955-4844-9BEA-E14C7EF19014}"/>
              </a:ext>
            </a:extLst>
          </p:cNvPr>
          <p:cNvGrpSpPr>
            <a:grpSpLocks/>
          </p:cNvGrpSpPr>
          <p:nvPr/>
        </p:nvGrpSpPr>
        <p:grpSpPr bwMode="auto">
          <a:xfrm>
            <a:off x="4019270" y="5705755"/>
            <a:ext cx="295275" cy="114300"/>
            <a:chOff x="3228" y="1776"/>
            <a:chExt cx="252" cy="96"/>
          </a:xfrm>
        </p:grpSpPr>
        <p:sp>
          <p:nvSpPr>
            <p:cNvPr id="434" name="Line 195">
              <a:extLst>
                <a:ext uri="{FF2B5EF4-FFF2-40B4-BE49-F238E27FC236}">
                  <a16:creationId xmlns:a16="http://schemas.microsoft.com/office/drawing/2014/main" id="{5B08B7F4-6EB5-564D-BE13-B4FEB3CBB5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5" name="Line 196">
              <a:extLst>
                <a:ext uri="{FF2B5EF4-FFF2-40B4-BE49-F238E27FC236}">
                  <a16:creationId xmlns:a16="http://schemas.microsoft.com/office/drawing/2014/main" id="{946C2213-325C-E84B-9659-2AFC1000DC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36" name="Group 197">
            <a:extLst>
              <a:ext uri="{FF2B5EF4-FFF2-40B4-BE49-F238E27FC236}">
                <a16:creationId xmlns:a16="http://schemas.microsoft.com/office/drawing/2014/main" id="{216FE334-0B3A-BB4D-935E-B7579EF70E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57445" y="5705755"/>
            <a:ext cx="295275" cy="114300"/>
            <a:chOff x="3228" y="1776"/>
            <a:chExt cx="252" cy="96"/>
          </a:xfrm>
        </p:grpSpPr>
        <p:sp>
          <p:nvSpPr>
            <p:cNvPr id="437" name="Line 198">
              <a:extLst>
                <a:ext uri="{FF2B5EF4-FFF2-40B4-BE49-F238E27FC236}">
                  <a16:creationId xmlns:a16="http://schemas.microsoft.com/office/drawing/2014/main" id="{5EF8F833-297C-2547-A52E-393B13D32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8" name="Line 199">
              <a:extLst>
                <a:ext uri="{FF2B5EF4-FFF2-40B4-BE49-F238E27FC236}">
                  <a16:creationId xmlns:a16="http://schemas.microsoft.com/office/drawing/2014/main" id="{53D60A8F-075E-9247-822F-ADFF08B958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39" name="Group 200">
            <a:extLst>
              <a:ext uri="{FF2B5EF4-FFF2-40B4-BE49-F238E27FC236}">
                <a16:creationId xmlns:a16="http://schemas.microsoft.com/office/drawing/2014/main" id="{6CA836E5-5453-874C-898E-6388424546B7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862232" y="5410480"/>
            <a:ext cx="295275" cy="114300"/>
            <a:chOff x="3228" y="1776"/>
            <a:chExt cx="252" cy="96"/>
          </a:xfrm>
        </p:grpSpPr>
        <p:sp>
          <p:nvSpPr>
            <p:cNvPr id="440" name="Line 201">
              <a:extLst>
                <a:ext uri="{FF2B5EF4-FFF2-40B4-BE49-F238E27FC236}">
                  <a16:creationId xmlns:a16="http://schemas.microsoft.com/office/drawing/2014/main" id="{98AC627A-5198-EE48-8EF3-D196EFC392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1" name="Line 202">
              <a:extLst>
                <a:ext uri="{FF2B5EF4-FFF2-40B4-BE49-F238E27FC236}">
                  <a16:creationId xmlns:a16="http://schemas.microsoft.com/office/drawing/2014/main" id="{DB13157A-201E-1441-90AA-E7B6C48D20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42" name="Text Box 34">
            <a:extLst>
              <a:ext uri="{FF2B5EF4-FFF2-40B4-BE49-F238E27FC236}">
                <a16:creationId xmlns:a16="http://schemas.microsoft.com/office/drawing/2014/main" id="{9910609B-BB13-F84A-BC05-D467BC066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42" y="3666845"/>
            <a:ext cx="13260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mạng </a:t>
            </a:r>
            <a:r>
              <a:rPr kumimoji="0" lang="en-SG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UIT</a:t>
            </a:r>
            <a:endParaRPr kumimoji="0" lang="vi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68.80.2.0/24</a:t>
            </a:r>
          </a:p>
        </p:txBody>
      </p:sp>
      <p:grpSp>
        <p:nvGrpSpPr>
          <p:cNvPr id="445" name="Group 405">
            <a:extLst>
              <a:ext uri="{FF2B5EF4-FFF2-40B4-BE49-F238E27FC236}">
                <a16:creationId xmlns:a16="http://schemas.microsoft.com/office/drawing/2014/main" id="{7ADC43EB-565B-D74B-B4AD-8DAAC293AFE6}"/>
              </a:ext>
            </a:extLst>
          </p:cNvPr>
          <p:cNvGrpSpPr>
            <a:grpSpLocks/>
          </p:cNvGrpSpPr>
          <p:nvPr/>
        </p:nvGrpSpPr>
        <p:grpSpPr bwMode="auto">
          <a:xfrm>
            <a:off x="849686" y="1873155"/>
            <a:ext cx="1473201" cy="1119188"/>
            <a:chOff x="135" y="833"/>
            <a:chExt cx="928" cy="705"/>
          </a:xfrm>
        </p:grpSpPr>
        <p:grpSp>
          <p:nvGrpSpPr>
            <p:cNvPr id="446" name="Group 400">
              <a:extLst>
                <a:ext uri="{FF2B5EF4-FFF2-40B4-BE49-F238E27FC236}">
                  <a16:creationId xmlns:a16="http://schemas.microsoft.com/office/drawing/2014/main" id="{C938F6AC-3134-154F-9613-9F35FFB58D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" y="833"/>
              <a:ext cx="928" cy="705"/>
              <a:chOff x="135" y="833"/>
              <a:chExt cx="928" cy="705"/>
            </a:xfrm>
          </p:grpSpPr>
          <p:sp>
            <p:nvSpPr>
              <p:cNvPr id="448" name="Freeform 398">
                <a:extLst>
                  <a:ext uri="{FF2B5EF4-FFF2-40B4-BE49-F238E27FC236}">
                    <a16:creationId xmlns:a16="http://schemas.microsoft.com/office/drawing/2014/main" id="{C179A28F-2595-1D4A-A69C-95773C4D6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" y="836"/>
                <a:ext cx="928" cy="702"/>
              </a:xfrm>
              <a:custGeom>
                <a:avLst/>
                <a:gdLst>
                  <a:gd name="T0" fmla="*/ 861 w 861"/>
                  <a:gd name="T1" fmla="*/ 772 h 772"/>
                  <a:gd name="T2" fmla="*/ 0 w 861"/>
                  <a:gd name="T3" fmla="*/ 557 h 772"/>
                  <a:gd name="T4" fmla="*/ 532 w 861"/>
                  <a:gd name="T5" fmla="*/ 405 h 772"/>
                  <a:gd name="T6" fmla="*/ 652 w 861"/>
                  <a:gd name="T7" fmla="*/ 0 h 772"/>
                  <a:gd name="T8" fmla="*/ 861 w 861"/>
                  <a:gd name="T9" fmla="*/ 772 h 7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connsiteX0" fmla="*/ 10000 w 10000"/>
                  <a:gd name="connsiteY0" fmla="*/ 10000 h 10000"/>
                  <a:gd name="connsiteX1" fmla="*/ 0 w 10000"/>
                  <a:gd name="connsiteY1" fmla="*/ 7215 h 10000"/>
                  <a:gd name="connsiteX2" fmla="*/ 6179 w 10000"/>
                  <a:gd name="connsiteY2" fmla="*/ 5246 h 10000"/>
                  <a:gd name="connsiteX3" fmla="*/ 7573 w 10000"/>
                  <a:gd name="connsiteY3" fmla="*/ 0 h 10000"/>
                  <a:gd name="connsiteX4" fmla="*/ 9561 w 10000"/>
                  <a:gd name="connsiteY4" fmla="*/ 7933 h 10000"/>
                  <a:gd name="connsiteX5" fmla="*/ 10000 w 10000"/>
                  <a:gd name="connsiteY5" fmla="*/ 10000 h 10000"/>
                  <a:gd name="connsiteX0" fmla="*/ 10000 w 10180"/>
                  <a:gd name="connsiteY0" fmla="*/ 10000 h 10000"/>
                  <a:gd name="connsiteX1" fmla="*/ 0 w 10180"/>
                  <a:gd name="connsiteY1" fmla="*/ 7215 h 10000"/>
                  <a:gd name="connsiteX2" fmla="*/ 6179 w 10180"/>
                  <a:gd name="connsiteY2" fmla="*/ 5246 h 10000"/>
                  <a:gd name="connsiteX3" fmla="*/ 7573 w 10180"/>
                  <a:gd name="connsiteY3" fmla="*/ 0 h 10000"/>
                  <a:gd name="connsiteX4" fmla="*/ 10151 w 10180"/>
                  <a:gd name="connsiteY4" fmla="*/ 8116 h 10000"/>
                  <a:gd name="connsiteX5" fmla="*/ 10000 w 10180"/>
                  <a:gd name="connsiteY5" fmla="*/ 10000 h 10000"/>
                  <a:gd name="connsiteX0" fmla="*/ 9573 w 10167"/>
                  <a:gd name="connsiteY0" fmla="*/ 10658 h 10658"/>
                  <a:gd name="connsiteX1" fmla="*/ 0 w 10167"/>
                  <a:gd name="connsiteY1" fmla="*/ 7215 h 10658"/>
                  <a:gd name="connsiteX2" fmla="*/ 6179 w 10167"/>
                  <a:gd name="connsiteY2" fmla="*/ 5246 h 10658"/>
                  <a:gd name="connsiteX3" fmla="*/ 7573 w 10167"/>
                  <a:gd name="connsiteY3" fmla="*/ 0 h 10658"/>
                  <a:gd name="connsiteX4" fmla="*/ 10151 w 10167"/>
                  <a:gd name="connsiteY4" fmla="*/ 8116 h 10658"/>
                  <a:gd name="connsiteX5" fmla="*/ 9573 w 10167"/>
                  <a:gd name="connsiteY5" fmla="*/ 10658 h 10658"/>
                  <a:gd name="connsiteX0" fmla="*/ 9573 w 10167"/>
                  <a:gd name="connsiteY0" fmla="*/ 10658 h 10658"/>
                  <a:gd name="connsiteX1" fmla="*/ 0 w 10167"/>
                  <a:gd name="connsiteY1" fmla="*/ 7215 h 10658"/>
                  <a:gd name="connsiteX2" fmla="*/ 7688 w 10167"/>
                  <a:gd name="connsiteY2" fmla="*/ 7111 h 10658"/>
                  <a:gd name="connsiteX3" fmla="*/ 7573 w 10167"/>
                  <a:gd name="connsiteY3" fmla="*/ 0 h 10658"/>
                  <a:gd name="connsiteX4" fmla="*/ 10151 w 10167"/>
                  <a:gd name="connsiteY4" fmla="*/ 8116 h 10658"/>
                  <a:gd name="connsiteX5" fmla="*/ 9573 w 10167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788"/>
                  <a:gd name="connsiteY0" fmla="*/ 10658 h 10658"/>
                  <a:gd name="connsiteX1" fmla="*/ 0 w 10788"/>
                  <a:gd name="connsiteY1" fmla="*/ 7178 h 10658"/>
                  <a:gd name="connsiteX2" fmla="*/ 8180 w 10788"/>
                  <a:gd name="connsiteY2" fmla="*/ 7111 h 10658"/>
                  <a:gd name="connsiteX3" fmla="*/ 8065 w 10788"/>
                  <a:gd name="connsiteY3" fmla="*/ 0 h 10658"/>
                  <a:gd name="connsiteX4" fmla="*/ 10774 w 10788"/>
                  <a:gd name="connsiteY4" fmla="*/ 8153 h 10658"/>
                  <a:gd name="connsiteX5" fmla="*/ 10065 w 10788"/>
                  <a:gd name="connsiteY5" fmla="*/ 10658 h 10658"/>
                  <a:gd name="connsiteX0" fmla="*/ 10065 w 10788"/>
                  <a:gd name="connsiteY0" fmla="*/ 10658 h 10658"/>
                  <a:gd name="connsiteX1" fmla="*/ 0 w 10788"/>
                  <a:gd name="connsiteY1" fmla="*/ 7178 h 10658"/>
                  <a:gd name="connsiteX2" fmla="*/ 8180 w 10788"/>
                  <a:gd name="connsiteY2" fmla="*/ 7111 h 10658"/>
                  <a:gd name="connsiteX3" fmla="*/ 8065 w 10788"/>
                  <a:gd name="connsiteY3" fmla="*/ 0 h 10658"/>
                  <a:gd name="connsiteX4" fmla="*/ 10774 w 10788"/>
                  <a:gd name="connsiteY4" fmla="*/ 8153 h 10658"/>
                  <a:gd name="connsiteX5" fmla="*/ 10065 w 10788"/>
                  <a:gd name="connsiteY5" fmla="*/ 10658 h 10658"/>
                  <a:gd name="connsiteX0" fmla="*/ 10065 w 10788"/>
                  <a:gd name="connsiteY0" fmla="*/ 9086 h 9086"/>
                  <a:gd name="connsiteX1" fmla="*/ 0 w 10788"/>
                  <a:gd name="connsiteY1" fmla="*/ 5606 h 9086"/>
                  <a:gd name="connsiteX2" fmla="*/ 8180 w 10788"/>
                  <a:gd name="connsiteY2" fmla="*/ 5539 h 9086"/>
                  <a:gd name="connsiteX3" fmla="*/ 8196 w 10788"/>
                  <a:gd name="connsiteY3" fmla="*/ 0 h 9086"/>
                  <a:gd name="connsiteX4" fmla="*/ 10774 w 10788"/>
                  <a:gd name="connsiteY4" fmla="*/ 6581 h 9086"/>
                  <a:gd name="connsiteX5" fmla="*/ 10065 w 10788"/>
                  <a:gd name="connsiteY5" fmla="*/ 9086 h 9086"/>
                  <a:gd name="connsiteX0" fmla="*/ 9330 w 10000"/>
                  <a:gd name="connsiteY0" fmla="*/ 10000 h 10000"/>
                  <a:gd name="connsiteX1" fmla="*/ 0 w 10000"/>
                  <a:gd name="connsiteY1" fmla="*/ 6170 h 10000"/>
                  <a:gd name="connsiteX2" fmla="*/ 7582 w 10000"/>
                  <a:gd name="connsiteY2" fmla="*/ 6096 h 10000"/>
                  <a:gd name="connsiteX3" fmla="*/ 7597 w 10000"/>
                  <a:gd name="connsiteY3" fmla="*/ 0 h 10000"/>
                  <a:gd name="connsiteX4" fmla="*/ 9987 w 10000"/>
                  <a:gd name="connsiteY4" fmla="*/ 7243 h 10000"/>
                  <a:gd name="connsiteX5" fmla="*/ 9330 w 10000"/>
                  <a:gd name="connsiteY5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00" h="10000">
                    <a:moveTo>
                      <a:pt x="9330" y="10000"/>
                    </a:moveTo>
                    <a:cubicBezTo>
                      <a:pt x="6768" y="8563"/>
                      <a:pt x="6152" y="7769"/>
                      <a:pt x="0" y="6170"/>
                    </a:cubicBezTo>
                    <a:lnTo>
                      <a:pt x="7582" y="6096"/>
                    </a:lnTo>
                    <a:cubicBezTo>
                      <a:pt x="7547" y="3488"/>
                      <a:pt x="7633" y="2608"/>
                      <a:pt x="7597" y="0"/>
                    </a:cubicBezTo>
                    <a:cubicBezTo>
                      <a:pt x="8698" y="5472"/>
                      <a:pt x="8887" y="5795"/>
                      <a:pt x="9987" y="7243"/>
                    </a:cubicBezTo>
                    <a:cubicBezTo>
                      <a:pt x="10122" y="8001"/>
                      <a:pt x="9194" y="9242"/>
                      <a:pt x="9330" y="100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bg1">
                      <a:lumMod val="75000"/>
                    </a:schemeClr>
                  </a:gs>
                </a:gsLst>
                <a:lin ang="12900000" scaled="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449" name="Group 392">
                <a:extLst>
                  <a:ext uri="{FF2B5EF4-FFF2-40B4-BE49-F238E27FC236}">
                    <a16:creationId xmlns:a16="http://schemas.microsoft.com/office/drawing/2014/main" id="{83AD51F0-9101-A543-80D3-A9F7AF82FF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" y="840"/>
                <a:ext cx="694" cy="432"/>
                <a:chOff x="2579" y="1533"/>
                <a:chExt cx="1078" cy="507"/>
              </a:xfrm>
            </p:grpSpPr>
            <p:pic>
              <p:nvPicPr>
                <p:cNvPr id="451" name="Picture 393">
                  <a:extLst>
                    <a:ext uri="{FF2B5EF4-FFF2-40B4-BE49-F238E27FC236}">
                      <a16:creationId xmlns:a16="http://schemas.microsoft.com/office/drawing/2014/main" id="{1BCDC5B2-F988-9143-89C7-9C8B60430D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79" y="1533"/>
                  <a:ext cx="1078" cy="5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52" name="Rectangle 394">
                  <a:extLst>
                    <a:ext uri="{FF2B5EF4-FFF2-40B4-BE49-F238E27FC236}">
                      <a16:creationId xmlns:a16="http://schemas.microsoft.com/office/drawing/2014/main" id="{901E2284-7277-BA40-BA42-E36F21310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3" y="1580"/>
                  <a:ext cx="957" cy="4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450" name="Rectangle 399">
                <a:extLst>
                  <a:ext uri="{FF2B5EF4-FFF2-40B4-BE49-F238E27FC236}">
                    <a16:creationId xmlns:a16="http://schemas.microsoft.com/office/drawing/2014/main" id="{6C65E453-463D-E84E-A45A-FC0C58E3D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" y="833"/>
                <a:ext cx="696" cy="43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47" name="Text Box 402">
              <a:extLst>
                <a:ext uri="{FF2B5EF4-FFF2-40B4-BE49-F238E27FC236}">
                  <a16:creationId xmlns:a16="http://schemas.microsoft.com/office/drawing/2014/main" id="{3C4B58BF-EC83-3448-9336-11CAA5654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" y="938"/>
              <a:ext cx="51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trình duyệt</a:t>
              </a:r>
            </a:p>
          </p:txBody>
        </p:sp>
      </p:grpSp>
      <p:grpSp>
        <p:nvGrpSpPr>
          <p:cNvPr id="514" name="Group 248">
            <a:extLst>
              <a:ext uri="{FF2B5EF4-FFF2-40B4-BE49-F238E27FC236}">
                <a16:creationId xmlns:a16="http://schemas.microsoft.com/office/drawing/2014/main" id="{91C14C6F-2EE6-3240-8AAA-3947FAB43848}"/>
              </a:ext>
            </a:extLst>
          </p:cNvPr>
          <p:cNvGrpSpPr>
            <a:grpSpLocks/>
          </p:cNvGrpSpPr>
          <p:nvPr/>
        </p:nvGrpSpPr>
        <p:grpSpPr bwMode="auto">
          <a:xfrm>
            <a:off x="7299045" y="2164042"/>
            <a:ext cx="358775" cy="623888"/>
            <a:chOff x="4140" y="429"/>
            <a:chExt cx="1425" cy="2396"/>
          </a:xfrm>
        </p:grpSpPr>
        <p:sp>
          <p:nvSpPr>
            <p:cNvPr id="515" name="Freeform 148">
              <a:extLst>
                <a:ext uri="{FF2B5EF4-FFF2-40B4-BE49-F238E27FC236}">
                  <a16:creationId xmlns:a16="http://schemas.microsoft.com/office/drawing/2014/main" id="{FC56F9D5-F006-AE4F-BA67-7D1F703E6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6" name="Rectangle 149">
              <a:extLst>
                <a:ext uri="{FF2B5EF4-FFF2-40B4-BE49-F238E27FC236}">
                  <a16:creationId xmlns:a16="http://schemas.microsoft.com/office/drawing/2014/main" id="{8E14C426-4828-3846-9E1A-A00801760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7" name="Freeform 150">
              <a:extLst>
                <a:ext uri="{FF2B5EF4-FFF2-40B4-BE49-F238E27FC236}">
                  <a16:creationId xmlns:a16="http://schemas.microsoft.com/office/drawing/2014/main" id="{990610A6-3D92-C54C-95B3-9B1B16EE6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8" name="Freeform 151">
              <a:extLst>
                <a:ext uri="{FF2B5EF4-FFF2-40B4-BE49-F238E27FC236}">
                  <a16:creationId xmlns:a16="http://schemas.microsoft.com/office/drawing/2014/main" id="{C6D5BA6D-F609-0B41-9849-C02719D4F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19" name="Rectangle 152">
              <a:extLst>
                <a:ext uri="{FF2B5EF4-FFF2-40B4-BE49-F238E27FC236}">
                  <a16:creationId xmlns:a16="http://schemas.microsoft.com/office/drawing/2014/main" id="{AD421E89-6D59-A94B-BAB4-497A316D0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20" name="Group 153">
              <a:extLst>
                <a:ext uri="{FF2B5EF4-FFF2-40B4-BE49-F238E27FC236}">
                  <a16:creationId xmlns:a16="http://schemas.microsoft.com/office/drawing/2014/main" id="{270B98D5-4811-2E48-AAAD-CB85678ED5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45" name="AutoShape 154">
                <a:extLst>
                  <a:ext uri="{FF2B5EF4-FFF2-40B4-BE49-F238E27FC236}">
                    <a16:creationId xmlns:a16="http://schemas.microsoft.com/office/drawing/2014/main" id="{46178474-736E-FD41-A5E3-5728F65BB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6" name="AutoShape 155">
                <a:extLst>
                  <a:ext uri="{FF2B5EF4-FFF2-40B4-BE49-F238E27FC236}">
                    <a16:creationId xmlns:a16="http://schemas.microsoft.com/office/drawing/2014/main" id="{F736FB7D-255C-A44D-8B6A-3CB3FF40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21" name="Rectangle 156">
              <a:extLst>
                <a:ext uri="{FF2B5EF4-FFF2-40B4-BE49-F238E27FC236}">
                  <a16:creationId xmlns:a16="http://schemas.microsoft.com/office/drawing/2014/main" id="{7C75FE92-DDC8-1C4D-9889-6547F1459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22" name="Group 157">
              <a:extLst>
                <a:ext uri="{FF2B5EF4-FFF2-40B4-BE49-F238E27FC236}">
                  <a16:creationId xmlns:a16="http://schemas.microsoft.com/office/drawing/2014/main" id="{45DBCF88-E72F-4043-B48F-B52AFDDB99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43" name="AutoShape 158">
                <a:extLst>
                  <a:ext uri="{FF2B5EF4-FFF2-40B4-BE49-F238E27FC236}">
                    <a16:creationId xmlns:a16="http://schemas.microsoft.com/office/drawing/2014/main" id="{4A3AA05D-99CF-9749-BDB7-B2547C333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4" name="AutoShape 159">
                <a:extLst>
                  <a:ext uri="{FF2B5EF4-FFF2-40B4-BE49-F238E27FC236}">
                    <a16:creationId xmlns:a16="http://schemas.microsoft.com/office/drawing/2014/main" id="{BD8E6385-6030-7E42-A02E-B6327F244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23" name="Rectangle 160">
              <a:extLst>
                <a:ext uri="{FF2B5EF4-FFF2-40B4-BE49-F238E27FC236}">
                  <a16:creationId xmlns:a16="http://schemas.microsoft.com/office/drawing/2014/main" id="{B7E80E74-2AC2-8D44-B363-37DF3DA37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24" name="Rectangle 161">
              <a:extLst>
                <a:ext uri="{FF2B5EF4-FFF2-40B4-BE49-F238E27FC236}">
                  <a16:creationId xmlns:a16="http://schemas.microsoft.com/office/drawing/2014/main" id="{4BB73F60-D5F2-F641-A0BF-68E3179F4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25" name="Group 162">
              <a:extLst>
                <a:ext uri="{FF2B5EF4-FFF2-40B4-BE49-F238E27FC236}">
                  <a16:creationId xmlns:a16="http://schemas.microsoft.com/office/drawing/2014/main" id="{4039A5BF-4E86-3D4C-91D1-FB1220CD6B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41" name="AutoShape 163">
                <a:extLst>
                  <a:ext uri="{FF2B5EF4-FFF2-40B4-BE49-F238E27FC236}">
                    <a16:creationId xmlns:a16="http://schemas.microsoft.com/office/drawing/2014/main" id="{0E533812-E28D-7848-8C40-F91ACED2A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2" name="AutoShape 164">
                <a:extLst>
                  <a:ext uri="{FF2B5EF4-FFF2-40B4-BE49-F238E27FC236}">
                    <a16:creationId xmlns:a16="http://schemas.microsoft.com/office/drawing/2014/main" id="{65D9F596-07A5-F04C-9DFA-F58CB2440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26" name="Freeform 165">
              <a:extLst>
                <a:ext uri="{FF2B5EF4-FFF2-40B4-BE49-F238E27FC236}">
                  <a16:creationId xmlns:a16="http://schemas.microsoft.com/office/drawing/2014/main" id="{EA1FDC25-5341-AF46-8920-AA0044E93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27" name="Group 166">
              <a:extLst>
                <a:ext uri="{FF2B5EF4-FFF2-40B4-BE49-F238E27FC236}">
                  <a16:creationId xmlns:a16="http://schemas.microsoft.com/office/drawing/2014/main" id="{75ABD85A-8A59-734C-BBAD-F1E8418B6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39" name="AutoShape 167">
                <a:extLst>
                  <a:ext uri="{FF2B5EF4-FFF2-40B4-BE49-F238E27FC236}">
                    <a16:creationId xmlns:a16="http://schemas.microsoft.com/office/drawing/2014/main" id="{9A2B943C-2EE9-7B42-8D3F-004CD139D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0" name="AutoShape 168">
                <a:extLst>
                  <a:ext uri="{FF2B5EF4-FFF2-40B4-BE49-F238E27FC236}">
                    <a16:creationId xmlns:a16="http://schemas.microsoft.com/office/drawing/2014/main" id="{99435929-42EB-3B4A-9284-715A6D22E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28" name="Rectangle 169">
              <a:extLst>
                <a:ext uri="{FF2B5EF4-FFF2-40B4-BE49-F238E27FC236}">
                  <a16:creationId xmlns:a16="http://schemas.microsoft.com/office/drawing/2014/main" id="{D89E839B-0009-FA43-A322-5B355B725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29" name="Freeform 170">
              <a:extLst>
                <a:ext uri="{FF2B5EF4-FFF2-40B4-BE49-F238E27FC236}">
                  <a16:creationId xmlns:a16="http://schemas.microsoft.com/office/drawing/2014/main" id="{39547BFB-A126-9548-89DA-27B118EDA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30" name="Freeform 171">
              <a:extLst>
                <a:ext uri="{FF2B5EF4-FFF2-40B4-BE49-F238E27FC236}">
                  <a16:creationId xmlns:a16="http://schemas.microsoft.com/office/drawing/2014/main" id="{68DD62BA-94AA-4D4F-8F5B-49633C1D4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31" name="Oval 172">
              <a:extLst>
                <a:ext uri="{FF2B5EF4-FFF2-40B4-BE49-F238E27FC236}">
                  <a16:creationId xmlns:a16="http://schemas.microsoft.com/office/drawing/2014/main" id="{C54F0D87-7775-9345-B4FE-8867291DC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32" name="Freeform 173">
              <a:extLst>
                <a:ext uri="{FF2B5EF4-FFF2-40B4-BE49-F238E27FC236}">
                  <a16:creationId xmlns:a16="http://schemas.microsoft.com/office/drawing/2014/main" id="{AC478874-8B70-6F4C-8BFB-278D3D497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33" name="AutoShape 174">
              <a:extLst>
                <a:ext uri="{FF2B5EF4-FFF2-40B4-BE49-F238E27FC236}">
                  <a16:creationId xmlns:a16="http://schemas.microsoft.com/office/drawing/2014/main" id="{25F181E9-ECE8-6C45-9630-9E557CD92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34" name="AutoShape 175">
              <a:extLst>
                <a:ext uri="{FF2B5EF4-FFF2-40B4-BE49-F238E27FC236}">
                  <a16:creationId xmlns:a16="http://schemas.microsoft.com/office/drawing/2014/main" id="{1E3D4F85-FE81-8540-903A-A59235E02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35" name="Oval 176">
              <a:extLst>
                <a:ext uri="{FF2B5EF4-FFF2-40B4-BE49-F238E27FC236}">
                  <a16:creationId xmlns:a16="http://schemas.microsoft.com/office/drawing/2014/main" id="{BCFB597E-34FF-A143-A5DA-83836FAF5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36" name="Oval 177">
              <a:extLst>
                <a:ext uri="{FF2B5EF4-FFF2-40B4-BE49-F238E27FC236}">
                  <a16:creationId xmlns:a16="http://schemas.microsoft.com/office/drawing/2014/main" id="{A42D8F35-29EC-5646-B86B-9F691B5B6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37" name="Oval 178">
              <a:extLst>
                <a:ext uri="{FF2B5EF4-FFF2-40B4-BE49-F238E27FC236}">
                  <a16:creationId xmlns:a16="http://schemas.microsoft.com/office/drawing/2014/main" id="{CF075237-D0D9-CF4B-A3B2-26C45C78A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38" name="Rectangle 179">
              <a:extLst>
                <a:ext uri="{FF2B5EF4-FFF2-40B4-BE49-F238E27FC236}">
                  <a16:creationId xmlns:a16="http://schemas.microsoft.com/office/drawing/2014/main" id="{253DDF8F-80F2-B14F-97BA-109570D96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D93E1841-88BD-D448-9F73-830397405006}"/>
              </a:ext>
            </a:extLst>
          </p:cNvPr>
          <p:cNvGrpSpPr/>
          <p:nvPr/>
        </p:nvGrpSpPr>
        <p:grpSpPr>
          <a:xfrm>
            <a:off x="5430426" y="3270309"/>
            <a:ext cx="853832" cy="472456"/>
            <a:chOff x="7493876" y="2774731"/>
            <a:chExt cx="1481958" cy="894622"/>
          </a:xfrm>
        </p:grpSpPr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B359CA66-9104-9E46-ABBC-385E1E4483E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B2D08667-01C3-CD4F-B7A4-167AA296748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4D73295F-19B2-9F4D-BF15-1339ED79C2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1" name="Freeform 600">
                <a:extLst>
                  <a:ext uri="{FF2B5EF4-FFF2-40B4-BE49-F238E27FC236}">
                    <a16:creationId xmlns:a16="http://schemas.microsoft.com/office/drawing/2014/main" id="{FE20BD82-3369-5A43-99ED-4E445A65AB4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617A137B-1D45-8C4F-8899-54EAB8E1C4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3" name="Freeform 602">
                <a:extLst>
                  <a:ext uri="{FF2B5EF4-FFF2-40B4-BE49-F238E27FC236}">
                    <a16:creationId xmlns:a16="http://schemas.microsoft.com/office/drawing/2014/main" id="{CD807370-376F-5540-BD24-28420E4B43F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" name="Freeform 603">
                <a:extLst>
                  <a:ext uri="{FF2B5EF4-FFF2-40B4-BE49-F238E27FC236}">
                    <a16:creationId xmlns:a16="http://schemas.microsoft.com/office/drawing/2014/main" id="{6B1DEE97-A3C3-2C4C-B320-BEE84FF767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5" name="Group 604">
            <a:extLst>
              <a:ext uri="{FF2B5EF4-FFF2-40B4-BE49-F238E27FC236}">
                <a16:creationId xmlns:a16="http://schemas.microsoft.com/office/drawing/2014/main" id="{51081915-1C7C-2048-A0F4-CFE36C5B63E9}"/>
              </a:ext>
            </a:extLst>
          </p:cNvPr>
          <p:cNvGrpSpPr/>
          <p:nvPr/>
        </p:nvGrpSpPr>
        <p:grpSpPr>
          <a:xfrm>
            <a:off x="6752719" y="3019298"/>
            <a:ext cx="853832" cy="472456"/>
            <a:chOff x="7493876" y="2774731"/>
            <a:chExt cx="1481958" cy="894622"/>
          </a:xfrm>
        </p:grpSpPr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2CCD670D-FB4E-4F45-9A28-734AABF3C6D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6B17EE1A-2279-4B41-8A72-8598678AD9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3ECBE2AF-8C50-C347-AA66-6781018D86E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9" name="Freeform 608">
                <a:extLst>
                  <a:ext uri="{FF2B5EF4-FFF2-40B4-BE49-F238E27FC236}">
                    <a16:creationId xmlns:a16="http://schemas.microsoft.com/office/drawing/2014/main" id="{4481D58B-EEDD-EE45-B268-B4EA2246FB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0" name="Freeform 609">
                <a:extLst>
                  <a:ext uri="{FF2B5EF4-FFF2-40B4-BE49-F238E27FC236}">
                    <a16:creationId xmlns:a16="http://schemas.microsoft.com/office/drawing/2014/main" id="{9896F39B-E74D-2D41-8D9B-5A9CFD8DF4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1" name="Freeform 610">
                <a:extLst>
                  <a:ext uri="{FF2B5EF4-FFF2-40B4-BE49-F238E27FC236}">
                    <a16:creationId xmlns:a16="http://schemas.microsoft.com/office/drawing/2014/main" id="{25BF311A-BCE1-C643-803E-A3F3469DD4D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2" name="Freeform 611">
                <a:extLst>
                  <a:ext uri="{FF2B5EF4-FFF2-40B4-BE49-F238E27FC236}">
                    <a16:creationId xmlns:a16="http://schemas.microsoft.com/office/drawing/2014/main" id="{17FD2B9C-75D3-134E-AC55-315AA4BE8FC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60A20BD4-E117-2C49-9814-962578CBD00D}"/>
              </a:ext>
            </a:extLst>
          </p:cNvPr>
          <p:cNvGrpSpPr/>
          <p:nvPr/>
        </p:nvGrpSpPr>
        <p:grpSpPr>
          <a:xfrm>
            <a:off x="7496789" y="3749923"/>
            <a:ext cx="853832" cy="472456"/>
            <a:chOff x="7493876" y="2774731"/>
            <a:chExt cx="1481958" cy="894622"/>
          </a:xfrm>
        </p:grpSpPr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4E4A0CD1-58ED-A54D-BBFF-12C92719E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C158890B-E991-FF49-8AA1-72A42547860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6" name="Group 615">
              <a:extLst>
                <a:ext uri="{FF2B5EF4-FFF2-40B4-BE49-F238E27FC236}">
                  <a16:creationId xmlns:a16="http://schemas.microsoft.com/office/drawing/2014/main" id="{E8B134DC-D1F8-B34A-9AA5-C82E19D265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7" name="Freeform 616">
                <a:extLst>
                  <a:ext uri="{FF2B5EF4-FFF2-40B4-BE49-F238E27FC236}">
                    <a16:creationId xmlns:a16="http://schemas.microsoft.com/office/drawing/2014/main" id="{46A021F0-A4AA-9D4C-B3CA-33BBC2B3989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8" name="Freeform 617">
                <a:extLst>
                  <a:ext uri="{FF2B5EF4-FFF2-40B4-BE49-F238E27FC236}">
                    <a16:creationId xmlns:a16="http://schemas.microsoft.com/office/drawing/2014/main" id="{05568410-5821-3848-8CFE-24A7B103648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1F622DFA-BD68-F84E-B93E-A50B5AFFF14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3CD0E9D0-4C11-1E4C-BDBC-0878BE70EF4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D25D3FA7-4E6E-854A-AA36-AA556C5A251C}"/>
              </a:ext>
            </a:extLst>
          </p:cNvPr>
          <p:cNvGrpSpPr/>
          <p:nvPr/>
        </p:nvGrpSpPr>
        <p:grpSpPr>
          <a:xfrm>
            <a:off x="4139507" y="5298141"/>
            <a:ext cx="809010" cy="502026"/>
            <a:chOff x="7493876" y="2774731"/>
            <a:chExt cx="1481958" cy="894622"/>
          </a:xfrm>
        </p:grpSpPr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5FD51C8E-8595-104A-839D-0A7CCF6C839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7BF2815A-C8DA-D545-BC77-1CE42331895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72683926-F4A5-734E-95F4-F7A096F17A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5" name="Freeform 624">
                <a:extLst>
                  <a:ext uri="{FF2B5EF4-FFF2-40B4-BE49-F238E27FC236}">
                    <a16:creationId xmlns:a16="http://schemas.microsoft.com/office/drawing/2014/main" id="{2B87A071-D3E2-BF49-BA3E-65F560A24C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6" name="Freeform 625">
                <a:extLst>
                  <a:ext uri="{FF2B5EF4-FFF2-40B4-BE49-F238E27FC236}">
                    <a16:creationId xmlns:a16="http://schemas.microsoft.com/office/drawing/2014/main" id="{D2B17A90-DD53-0F40-85E2-5616E727EB1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91E68B9D-2945-4D42-8E64-070106085C1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FF72236A-B234-BB44-8D95-3F909B257A3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1113BD39-40DA-4143-8341-7A1BCEE81256}"/>
              </a:ext>
            </a:extLst>
          </p:cNvPr>
          <p:cNvGrpSpPr/>
          <p:nvPr/>
        </p:nvGrpSpPr>
        <p:grpSpPr>
          <a:xfrm>
            <a:off x="5872016" y="4978459"/>
            <a:ext cx="809010" cy="502026"/>
            <a:chOff x="7493876" y="2774731"/>
            <a:chExt cx="1481958" cy="894622"/>
          </a:xfrm>
        </p:grpSpPr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779B4EA8-4BF9-6E4B-95A5-61AE828BF44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142A987-761B-994C-B2CF-AA70DDB50D2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BB8863E3-F134-5C44-AA71-F1EB9E7FAC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33" name="Freeform 632">
                <a:extLst>
                  <a:ext uri="{FF2B5EF4-FFF2-40B4-BE49-F238E27FC236}">
                    <a16:creationId xmlns:a16="http://schemas.microsoft.com/office/drawing/2014/main" id="{13EFE091-51A0-A84D-8C74-7D49F49E7F5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4" name="Freeform 633">
                <a:extLst>
                  <a:ext uri="{FF2B5EF4-FFF2-40B4-BE49-F238E27FC236}">
                    <a16:creationId xmlns:a16="http://schemas.microsoft.com/office/drawing/2014/main" id="{2007E57F-D7CB-A74F-B077-7439C454C46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5" name="Freeform 634">
                <a:extLst>
                  <a:ext uri="{FF2B5EF4-FFF2-40B4-BE49-F238E27FC236}">
                    <a16:creationId xmlns:a16="http://schemas.microsoft.com/office/drawing/2014/main" id="{1A7A87E3-0D33-1342-9288-FE279ABD0C9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6" name="Freeform 635">
                <a:extLst>
                  <a:ext uri="{FF2B5EF4-FFF2-40B4-BE49-F238E27FC236}">
                    <a16:creationId xmlns:a16="http://schemas.microsoft.com/office/drawing/2014/main" id="{5752FA50-1B28-BD4A-9158-8D5053B30B7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73" name="Right Arrow 672">
            <a:extLst>
              <a:ext uri="{FF2B5EF4-FFF2-40B4-BE49-F238E27FC236}">
                <a16:creationId xmlns:a16="http://schemas.microsoft.com/office/drawing/2014/main" id="{B97D521A-528F-F144-A8F1-1DBCAE203C92}"/>
              </a:ext>
            </a:extLst>
          </p:cNvPr>
          <p:cNvSpPr/>
          <p:nvPr/>
        </p:nvSpPr>
        <p:spPr>
          <a:xfrm>
            <a:off x="685800" y="2756646"/>
            <a:ext cx="1313330" cy="511526"/>
          </a:xfrm>
          <a:prstGeom prst="rightArrow">
            <a:avLst/>
          </a:prstGeom>
          <a:gradFill>
            <a:gsLst>
              <a:gs pos="0">
                <a:srgbClr val="FFFFFF">
                  <a:alpha val="67000"/>
                </a:srgbClr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82" name="Group 681">
            <a:extLst>
              <a:ext uri="{FF2B5EF4-FFF2-40B4-BE49-F238E27FC236}">
                <a16:creationId xmlns:a16="http://schemas.microsoft.com/office/drawing/2014/main" id="{3683399D-A639-394A-8DF7-7F9B7AB6D7B6}"/>
              </a:ext>
            </a:extLst>
          </p:cNvPr>
          <p:cNvGrpSpPr/>
          <p:nvPr/>
        </p:nvGrpSpPr>
        <p:grpSpPr>
          <a:xfrm>
            <a:off x="1373964" y="4541734"/>
            <a:ext cx="1607995" cy="1127080"/>
            <a:chOff x="1373964" y="4541734"/>
            <a:chExt cx="1607995" cy="1127080"/>
          </a:xfrm>
        </p:grpSpPr>
        <p:sp>
          <p:nvSpPr>
            <p:cNvPr id="444" name="Text Box 404">
              <a:extLst>
                <a:ext uri="{FF2B5EF4-FFF2-40B4-BE49-F238E27FC236}">
                  <a16:creationId xmlns:a16="http://schemas.microsoft.com/office/drawing/2014/main" id="{E62F71C0-17AC-E842-AF41-29E05880C3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3964" y="4541734"/>
              <a:ext cx="8901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4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trang web</a:t>
              </a:r>
            </a:p>
          </p:txBody>
        </p:sp>
        <p:sp>
          <p:nvSpPr>
            <p:cNvPr id="677" name="Freeform 398">
              <a:extLst>
                <a:ext uri="{FF2B5EF4-FFF2-40B4-BE49-F238E27FC236}">
                  <a16:creationId xmlns:a16="http://schemas.microsoft.com/office/drawing/2014/main" id="{80939846-FA86-F748-B1A5-ABCAB9226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4799922"/>
              <a:ext cx="1531630" cy="868892"/>
            </a:xfrm>
            <a:custGeom>
              <a:avLst/>
              <a:gdLst>
                <a:gd name="T0" fmla="*/ 861 w 861"/>
                <a:gd name="T1" fmla="*/ 772 h 772"/>
                <a:gd name="T2" fmla="*/ 0 w 861"/>
                <a:gd name="T3" fmla="*/ 557 h 772"/>
                <a:gd name="T4" fmla="*/ 532 w 861"/>
                <a:gd name="T5" fmla="*/ 405 h 772"/>
                <a:gd name="T6" fmla="*/ 652 w 861"/>
                <a:gd name="T7" fmla="*/ 0 h 772"/>
                <a:gd name="T8" fmla="*/ 861 w 861"/>
                <a:gd name="T9" fmla="*/ 772 h 7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10000 w 10000"/>
                <a:gd name="connsiteY0" fmla="*/ 10000 h 10000"/>
                <a:gd name="connsiteX1" fmla="*/ 0 w 10000"/>
                <a:gd name="connsiteY1" fmla="*/ 7215 h 10000"/>
                <a:gd name="connsiteX2" fmla="*/ 6179 w 10000"/>
                <a:gd name="connsiteY2" fmla="*/ 5246 h 10000"/>
                <a:gd name="connsiteX3" fmla="*/ 7573 w 10000"/>
                <a:gd name="connsiteY3" fmla="*/ 0 h 10000"/>
                <a:gd name="connsiteX4" fmla="*/ 9561 w 10000"/>
                <a:gd name="connsiteY4" fmla="*/ 7933 h 10000"/>
                <a:gd name="connsiteX5" fmla="*/ 10000 w 10000"/>
                <a:gd name="connsiteY5" fmla="*/ 10000 h 10000"/>
                <a:gd name="connsiteX0" fmla="*/ 10000 w 10180"/>
                <a:gd name="connsiteY0" fmla="*/ 10000 h 10000"/>
                <a:gd name="connsiteX1" fmla="*/ 0 w 10180"/>
                <a:gd name="connsiteY1" fmla="*/ 7215 h 10000"/>
                <a:gd name="connsiteX2" fmla="*/ 6179 w 10180"/>
                <a:gd name="connsiteY2" fmla="*/ 5246 h 10000"/>
                <a:gd name="connsiteX3" fmla="*/ 7573 w 10180"/>
                <a:gd name="connsiteY3" fmla="*/ 0 h 10000"/>
                <a:gd name="connsiteX4" fmla="*/ 10151 w 10180"/>
                <a:gd name="connsiteY4" fmla="*/ 8116 h 10000"/>
                <a:gd name="connsiteX5" fmla="*/ 10000 w 10180"/>
                <a:gd name="connsiteY5" fmla="*/ 10000 h 10000"/>
                <a:gd name="connsiteX0" fmla="*/ 9573 w 10167"/>
                <a:gd name="connsiteY0" fmla="*/ 10658 h 10658"/>
                <a:gd name="connsiteX1" fmla="*/ 0 w 10167"/>
                <a:gd name="connsiteY1" fmla="*/ 7215 h 10658"/>
                <a:gd name="connsiteX2" fmla="*/ 6179 w 10167"/>
                <a:gd name="connsiteY2" fmla="*/ 5246 h 10658"/>
                <a:gd name="connsiteX3" fmla="*/ 7573 w 10167"/>
                <a:gd name="connsiteY3" fmla="*/ 0 h 10658"/>
                <a:gd name="connsiteX4" fmla="*/ 10151 w 10167"/>
                <a:gd name="connsiteY4" fmla="*/ 8116 h 10658"/>
                <a:gd name="connsiteX5" fmla="*/ 9573 w 10167"/>
                <a:gd name="connsiteY5" fmla="*/ 10658 h 10658"/>
                <a:gd name="connsiteX0" fmla="*/ 9573 w 10167"/>
                <a:gd name="connsiteY0" fmla="*/ 10658 h 10658"/>
                <a:gd name="connsiteX1" fmla="*/ 0 w 10167"/>
                <a:gd name="connsiteY1" fmla="*/ 7215 h 10658"/>
                <a:gd name="connsiteX2" fmla="*/ 7688 w 10167"/>
                <a:gd name="connsiteY2" fmla="*/ 7111 h 10658"/>
                <a:gd name="connsiteX3" fmla="*/ 7573 w 10167"/>
                <a:gd name="connsiteY3" fmla="*/ 0 h 10658"/>
                <a:gd name="connsiteX4" fmla="*/ 10151 w 10167"/>
                <a:gd name="connsiteY4" fmla="*/ 8116 h 10658"/>
                <a:gd name="connsiteX5" fmla="*/ 9573 w 10167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788"/>
                <a:gd name="connsiteY0" fmla="*/ 10658 h 10658"/>
                <a:gd name="connsiteX1" fmla="*/ 0 w 10788"/>
                <a:gd name="connsiteY1" fmla="*/ 7178 h 10658"/>
                <a:gd name="connsiteX2" fmla="*/ 8180 w 10788"/>
                <a:gd name="connsiteY2" fmla="*/ 7111 h 10658"/>
                <a:gd name="connsiteX3" fmla="*/ 8065 w 10788"/>
                <a:gd name="connsiteY3" fmla="*/ 0 h 10658"/>
                <a:gd name="connsiteX4" fmla="*/ 10774 w 10788"/>
                <a:gd name="connsiteY4" fmla="*/ 8153 h 10658"/>
                <a:gd name="connsiteX5" fmla="*/ 10065 w 10788"/>
                <a:gd name="connsiteY5" fmla="*/ 10658 h 10658"/>
                <a:gd name="connsiteX0" fmla="*/ 10065 w 10788"/>
                <a:gd name="connsiteY0" fmla="*/ 10658 h 10658"/>
                <a:gd name="connsiteX1" fmla="*/ 0 w 10788"/>
                <a:gd name="connsiteY1" fmla="*/ 7178 h 10658"/>
                <a:gd name="connsiteX2" fmla="*/ 8180 w 10788"/>
                <a:gd name="connsiteY2" fmla="*/ 7111 h 10658"/>
                <a:gd name="connsiteX3" fmla="*/ 8065 w 10788"/>
                <a:gd name="connsiteY3" fmla="*/ 0 h 10658"/>
                <a:gd name="connsiteX4" fmla="*/ 10774 w 10788"/>
                <a:gd name="connsiteY4" fmla="*/ 8153 h 10658"/>
                <a:gd name="connsiteX5" fmla="*/ 10065 w 10788"/>
                <a:gd name="connsiteY5" fmla="*/ 10658 h 10658"/>
                <a:gd name="connsiteX0" fmla="*/ 10065 w 10788"/>
                <a:gd name="connsiteY0" fmla="*/ 9086 h 9086"/>
                <a:gd name="connsiteX1" fmla="*/ 0 w 10788"/>
                <a:gd name="connsiteY1" fmla="*/ 5606 h 9086"/>
                <a:gd name="connsiteX2" fmla="*/ 8180 w 10788"/>
                <a:gd name="connsiteY2" fmla="*/ 5539 h 9086"/>
                <a:gd name="connsiteX3" fmla="*/ 8196 w 10788"/>
                <a:gd name="connsiteY3" fmla="*/ 0 h 9086"/>
                <a:gd name="connsiteX4" fmla="*/ 10774 w 10788"/>
                <a:gd name="connsiteY4" fmla="*/ 6581 h 9086"/>
                <a:gd name="connsiteX5" fmla="*/ 10065 w 10788"/>
                <a:gd name="connsiteY5" fmla="*/ 9086 h 9086"/>
                <a:gd name="connsiteX0" fmla="*/ 9330 w 10000"/>
                <a:gd name="connsiteY0" fmla="*/ 10000 h 10000"/>
                <a:gd name="connsiteX1" fmla="*/ 0 w 10000"/>
                <a:gd name="connsiteY1" fmla="*/ 6170 h 10000"/>
                <a:gd name="connsiteX2" fmla="*/ 7582 w 10000"/>
                <a:gd name="connsiteY2" fmla="*/ 6096 h 10000"/>
                <a:gd name="connsiteX3" fmla="*/ 7597 w 10000"/>
                <a:gd name="connsiteY3" fmla="*/ 0 h 10000"/>
                <a:gd name="connsiteX4" fmla="*/ 9987 w 10000"/>
                <a:gd name="connsiteY4" fmla="*/ 7243 h 10000"/>
                <a:gd name="connsiteX5" fmla="*/ 9330 w 10000"/>
                <a:gd name="connsiteY5" fmla="*/ 10000 h 10000"/>
                <a:gd name="connsiteX0" fmla="*/ 8799 w 9995"/>
                <a:gd name="connsiteY0" fmla="*/ 9361 h 9361"/>
                <a:gd name="connsiteX1" fmla="*/ 0 w 9995"/>
                <a:gd name="connsiteY1" fmla="*/ 6170 h 9361"/>
                <a:gd name="connsiteX2" fmla="*/ 7582 w 9995"/>
                <a:gd name="connsiteY2" fmla="*/ 6096 h 9361"/>
                <a:gd name="connsiteX3" fmla="*/ 7597 w 9995"/>
                <a:gd name="connsiteY3" fmla="*/ 0 h 9361"/>
                <a:gd name="connsiteX4" fmla="*/ 9987 w 9995"/>
                <a:gd name="connsiteY4" fmla="*/ 7243 h 9361"/>
                <a:gd name="connsiteX5" fmla="*/ 8799 w 9995"/>
                <a:gd name="connsiteY5" fmla="*/ 9361 h 9361"/>
                <a:gd name="connsiteX0" fmla="*/ 8803 w 8911"/>
                <a:gd name="connsiteY0" fmla="*/ 10000 h 10000"/>
                <a:gd name="connsiteX1" fmla="*/ 0 w 8911"/>
                <a:gd name="connsiteY1" fmla="*/ 6591 h 10000"/>
                <a:gd name="connsiteX2" fmla="*/ 7586 w 8911"/>
                <a:gd name="connsiteY2" fmla="*/ 6512 h 10000"/>
                <a:gd name="connsiteX3" fmla="*/ 7601 w 8911"/>
                <a:gd name="connsiteY3" fmla="*/ 0 h 10000"/>
                <a:gd name="connsiteX4" fmla="*/ 8880 w 8911"/>
                <a:gd name="connsiteY4" fmla="*/ 6748 h 10000"/>
                <a:gd name="connsiteX5" fmla="*/ 8803 w 8911"/>
                <a:gd name="connsiteY5" fmla="*/ 10000 h 10000"/>
                <a:gd name="connsiteX0" fmla="*/ 9879 w 9965"/>
                <a:gd name="connsiteY0" fmla="*/ 10000 h 10000"/>
                <a:gd name="connsiteX1" fmla="*/ 0 w 9965"/>
                <a:gd name="connsiteY1" fmla="*/ 6591 h 10000"/>
                <a:gd name="connsiteX2" fmla="*/ 8513 w 9965"/>
                <a:gd name="connsiteY2" fmla="*/ 6512 h 10000"/>
                <a:gd name="connsiteX3" fmla="*/ 8530 w 9965"/>
                <a:gd name="connsiteY3" fmla="*/ 0 h 10000"/>
                <a:gd name="connsiteX4" fmla="*/ 9965 w 9965"/>
                <a:gd name="connsiteY4" fmla="*/ 6748 h 10000"/>
                <a:gd name="connsiteX5" fmla="*/ 9879 w 9965"/>
                <a:gd name="connsiteY5" fmla="*/ 10000 h 10000"/>
                <a:gd name="connsiteX0" fmla="*/ 9914 w 10000"/>
                <a:gd name="connsiteY0" fmla="*/ 10000 h 10000"/>
                <a:gd name="connsiteX1" fmla="*/ 0 w 10000"/>
                <a:gd name="connsiteY1" fmla="*/ 6591 h 10000"/>
                <a:gd name="connsiteX2" fmla="*/ 8543 w 10000"/>
                <a:gd name="connsiteY2" fmla="*/ 6512 h 10000"/>
                <a:gd name="connsiteX3" fmla="*/ 8560 w 10000"/>
                <a:gd name="connsiteY3" fmla="*/ 0 h 10000"/>
                <a:gd name="connsiteX4" fmla="*/ 10000 w 10000"/>
                <a:gd name="connsiteY4" fmla="*/ 6748 h 10000"/>
                <a:gd name="connsiteX5" fmla="*/ 9914 w 10000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10257 w 11714"/>
                <a:gd name="connsiteY2" fmla="*/ 6512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31 w 11714"/>
                <a:gd name="connsiteY2" fmla="*/ 8797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261"/>
                <a:gd name="connsiteX1" fmla="*/ 0 w 11714"/>
                <a:gd name="connsiteY1" fmla="*/ 9319 h 10261"/>
                <a:gd name="connsiteX2" fmla="*/ 9631 w 11714"/>
                <a:gd name="connsiteY2" fmla="*/ 8797 h 10261"/>
                <a:gd name="connsiteX3" fmla="*/ 10274 w 11714"/>
                <a:gd name="connsiteY3" fmla="*/ 0 h 10261"/>
                <a:gd name="connsiteX4" fmla="*/ 11714 w 11714"/>
                <a:gd name="connsiteY4" fmla="*/ 6748 h 10261"/>
                <a:gd name="connsiteX5" fmla="*/ 11628 w 11714"/>
                <a:gd name="connsiteY5" fmla="*/ 10000 h 10261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31 w 11714"/>
                <a:gd name="connsiteY2" fmla="*/ 8797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58 w 11714"/>
                <a:gd name="connsiteY2" fmla="*/ 9070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8329 h 8329"/>
                <a:gd name="connsiteX1" fmla="*/ 0 w 11714"/>
                <a:gd name="connsiteY1" fmla="*/ 7648 h 8329"/>
                <a:gd name="connsiteX2" fmla="*/ 9658 w 11714"/>
                <a:gd name="connsiteY2" fmla="*/ 7399 h 8329"/>
                <a:gd name="connsiteX3" fmla="*/ 9784 w 11714"/>
                <a:gd name="connsiteY3" fmla="*/ 0 h 8329"/>
                <a:gd name="connsiteX4" fmla="*/ 11714 w 11714"/>
                <a:gd name="connsiteY4" fmla="*/ 5077 h 8329"/>
                <a:gd name="connsiteX5" fmla="*/ 11628 w 11714"/>
                <a:gd name="connsiteY5" fmla="*/ 8329 h 8329"/>
                <a:gd name="connsiteX0" fmla="*/ 9927 w 10000"/>
                <a:gd name="connsiteY0" fmla="*/ 10000 h 10000"/>
                <a:gd name="connsiteX1" fmla="*/ 0 w 10000"/>
                <a:gd name="connsiteY1" fmla="*/ 9182 h 10000"/>
                <a:gd name="connsiteX2" fmla="*/ 8245 w 10000"/>
                <a:gd name="connsiteY2" fmla="*/ 8883 h 10000"/>
                <a:gd name="connsiteX3" fmla="*/ 8352 w 10000"/>
                <a:gd name="connsiteY3" fmla="*/ 0 h 10000"/>
                <a:gd name="connsiteX4" fmla="*/ 10000 w 10000"/>
                <a:gd name="connsiteY4" fmla="*/ 6096 h 10000"/>
                <a:gd name="connsiteX5" fmla="*/ 9927 w 10000"/>
                <a:gd name="connsiteY5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9927" y="10000"/>
                  </a:moveTo>
                  <a:cubicBezTo>
                    <a:pt x="7231" y="9836"/>
                    <a:pt x="6474" y="9595"/>
                    <a:pt x="0" y="9182"/>
                  </a:cubicBezTo>
                  <a:lnTo>
                    <a:pt x="8245" y="8883"/>
                  </a:lnTo>
                  <a:cubicBezTo>
                    <a:pt x="8212" y="5538"/>
                    <a:pt x="8387" y="3345"/>
                    <a:pt x="8352" y="0"/>
                  </a:cubicBezTo>
                  <a:cubicBezTo>
                    <a:pt x="8852" y="3416"/>
                    <a:pt x="8942" y="4239"/>
                    <a:pt x="10000" y="6096"/>
                  </a:cubicBezTo>
                  <a:cubicBezTo>
                    <a:pt x="9991" y="7928"/>
                    <a:pt x="9934" y="8700"/>
                    <a:pt x="9927" y="1000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bg1">
                    <a:lumMod val="75000"/>
                  </a:schemeClr>
                </a:gs>
              </a:gsLst>
              <a:lin ang="129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pic>
          <p:nvPicPr>
            <p:cNvPr id="443" name="Picture 401">
              <a:extLst>
                <a:ext uri="{FF2B5EF4-FFF2-40B4-BE49-F238E27FC236}">
                  <a16:creationId xmlns:a16="http://schemas.microsoft.com/office/drawing/2014/main" id="{6E2D6C5A-5878-8249-B10C-04E17B932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4743" y="4817138"/>
              <a:ext cx="1243012" cy="76835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547" name="Group 248">
            <a:extLst>
              <a:ext uri="{FF2B5EF4-FFF2-40B4-BE49-F238E27FC236}">
                <a16:creationId xmlns:a16="http://schemas.microsoft.com/office/drawing/2014/main" id="{DD74A46B-8CFF-C14D-B141-BB4A8B9E896A}"/>
              </a:ext>
            </a:extLst>
          </p:cNvPr>
          <p:cNvGrpSpPr>
            <a:grpSpLocks/>
          </p:cNvGrpSpPr>
          <p:nvPr/>
        </p:nvGrpSpPr>
        <p:grpSpPr bwMode="auto">
          <a:xfrm>
            <a:off x="2957232" y="5059642"/>
            <a:ext cx="358775" cy="623888"/>
            <a:chOff x="4140" y="429"/>
            <a:chExt cx="1425" cy="2396"/>
          </a:xfrm>
        </p:grpSpPr>
        <p:sp>
          <p:nvSpPr>
            <p:cNvPr id="548" name="Freeform 148">
              <a:extLst>
                <a:ext uri="{FF2B5EF4-FFF2-40B4-BE49-F238E27FC236}">
                  <a16:creationId xmlns:a16="http://schemas.microsoft.com/office/drawing/2014/main" id="{E26405AF-3E42-AA41-BFD2-3B7948531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49" name="Rectangle 149">
              <a:extLst>
                <a:ext uri="{FF2B5EF4-FFF2-40B4-BE49-F238E27FC236}">
                  <a16:creationId xmlns:a16="http://schemas.microsoft.com/office/drawing/2014/main" id="{47D37451-2947-344E-8E7A-210E7A2D6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0" name="Freeform 150">
              <a:extLst>
                <a:ext uri="{FF2B5EF4-FFF2-40B4-BE49-F238E27FC236}">
                  <a16:creationId xmlns:a16="http://schemas.microsoft.com/office/drawing/2014/main" id="{794051DE-EDD2-9D49-9A64-72D78C5AF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1" name="Freeform 151">
              <a:extLst>
                <a:ext uri="{FF2B5EF4-FFF2-40B4-BE49-F238E27FC236}">
                  <a16:creationId xmlns:a16="http://schemas.microsoft.com/office/drawing/2014/main" id="{6B3A31B2-65E4-2D43-AF3A-C267D9818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2" name="Rectangle 152">
              <a:extLst>
                <a:ext uri="{FF2B5EF4-FFF2-40B4-BE49-F238E27FC236}">
                  <a16:creationId xmlns:a16="http://schemas.microsoft.com/office/drawing/2014/main" id="{5BDB8D32-4034-0648-9A9C-461080F06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53" name="Group 153">
              <a:extLst>
                <a:ext uri="{FF2B5EF4-FFF2-40B4-BE49-F238E27FC236}">
                  <a16:creationId xmlns:a16="http://schemas.microsoft.com/office/drawing/2014/main" id="{98227220-D87B-BF44-BAA0-CA8B03DA61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78" name="AutoShape 154">
                <a:extLst>
                  <a:ext uri="{FF2B5EF4-FFF2-40B4-BE49-F238E27FC236}">
                    <a16:creationId xmlns:a16="http://schemas.microsoft.com/office/drawing/2014/main" id="{250B641D-BA68-CF4E-8F1A-14F5DEB8A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9" name="AutoShape 155">
                <a:extLst>
                  <a:ext uri="{FF2B5EF4-FFF2-40B4-BE49-F238E27FC236}">
                    <a16:creationId xmlns:a16="http://schemas.microsoft.com/office/drawing/2014/main" id="{787D2112-54A6-DD4C-91A7-7982CA3DD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54" name="Rectangle 156">
              <a:extLst>
                <a:ext uri="{FF2B5EF4-FFF2-40B4-BE49-F238E27FC236}">
                  <a16:creationId xmlns:a16="http://schemas.microsoft.com/office/drawing/2014/main" id="{ED074C77-4F92-864B-A252-8CABF356F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55" name="Group 157">
              <a:extLst>
                <a:ext uri="{FF2B5EF4-FFF2-40B4-BE49-F238E27FC236}">
                  <a16:creationId xmlns:a16="http://schemas.microsoft.com/office/drawing/2014/main" id="{E45C5AAE-9CEA-5D45-9B1F-D1201EA7A8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76" name="AutoShape 158">
                <a:extLst>
                  <a:ext uri="{FF2B5EF4-FFF2-40B4-BE49-F238E27FC236}">
                    <a16:creationId xmlns:a16="http://schemas.microsoft.com/office/drawing/2014/main" id="{23A4FF84-0E8C-5B4F-8656-A4C26D3FB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7" name="AutoShape 159">
                <a:extLst>
                  <a:ext uri="{FF2B5EF4-FFF2-40B4-BE49-F238E27FC236}">
                    <a16:creationId xmlns:a16="http://schemas.microsoft.com/office/drawing/2014/main" id="{3A8A84FE-F7E1-EA40-BE3B-E5A1F1A19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56" name="Rectangle 160">
              <a:extLst>
                <a:ext uri="{FF2B5EF4-FFF2-40B4-BE49-F238E27FC236}">
                  <a16:creationId xmlns:a16="http://schemas.microsoft.com/office/drawing/2014/main" id="{5A74EA63-0B5F-FB48-AA96-CDECA8668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7" name="Rectangle 161">
              <a:extLst>
                <a:ext uri="{FF2B5EF4-FFF2-40B4-BE49-F238E27FC236}">
                  <a16:creationId xmlns:a16="http://schemas.microsoft.com/office/drawing/2014/main" id="{58A4912C-FD7F-3745-98E7-736F73EB1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58" name="Group 162">
              <a:extLst>
                <a:ext uri="{FF2B5EF4-FFF2-40B4-BE49-F238E27FC236}">
                  <a16:creationId xmlns:a16="http://schemas.microsoft.com/office/drawing/2014/main" id="{A7ED305B-1858-0C4C-8889-5F08D18EEA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74" name="AutoShape 163">
                <a:extLst>
                  <a:ext uri="{FF2B5EF4-FFF2-40B4-BE49-F238E27FC236}">
                    <a16:creationId xmlns:a16="http://schemas.microsoft.com/office/drawing/2014/main" id="{E0A7BB14-4EE6-E649-A054-B7ACF2A8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5" name="AutoShape 164">
                <a:extLst>
                  <a:ext uri="{FF2B5EF4-FFF2-40B4-BE49-F238E27FC236}">
                    <a16:creationId xmlns:a16="http://schemas.microsoft.com/office/drawing/2014/main" id="{87C1BCDA-D3DA-3C44-A348-6B38470DD8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59" name="Freeform 165">
              <a:extLst>
                <a:ext uri="{FF2B5EF4-FFF2-40B4-BE49-F238E27FC236}">
                  <a16:creationId xmlns:a16="http://schemas.microsoft.com/office/drawing/2014/main" id="{353439C9-DEEB-6349-ABEB-ED29E03E8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60" name="Group 166">
              <a:extLst>
                <a:ext uri="{FF2B5EF4-FFF2-40B4-BE49-F238E27FC236}">
                  <a16:creationId xmlns:a16="http://schemas.microsoft.com/office/drawing/2014/main" id="{B5D33585-759B-2A49-99A7-061236F884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72" name="AutoShape 167">
                <a:extLst>
                  <a:ext uri="{FF2B5EF4-FFF2-40B4-BE49-F238E27FC236}">
                    <a16:creationId xmlns:a16="http://schemas.microsoft.com/office/drawing/2014/main" id="{CA773528-AD84-7D48-8019-9201E6A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3" name="AutoShape 168">
                <a:extLst>
                  <a:ext uri="{FF2B5EF4-FFF2-40B4-BE49-F238E27FC236}">
                    <a16:creationId xmlns:a16="http://schemas.microsoft.com/office/drawing/2014/main" id="{472F7D5E-1AD1-264C-9D28-AFB2CA688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61" name="Rectangle 169">
              <a:extLst>
                <a:ext uri="{FF2B5EF4-FFF2-40B4-BE49-F238E27FC236}">
                  <a16:creationId xmlns:a16="http://schemas.microsoft.com/office/drawing/2014/main" id="{1E31944B-126C-0C48-8360-3955ACFF9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2" name="Freeform 170">
              <a:extLst>
                <a:ext uri="{FF2B5EF4-FFF2-40B4-BE49-F238E27FC236}">
                  <a16:creationId xmlns:a16="http://schemas.microsoft.com/office/drawing/2014/main" id="{AF8E0510-EA92-E34B-BAF8-A7129AFAD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3" name="Freeform 171">
              <a:extLst>
                <a:ext uri="{FF2B5EF4-FFF2-40B4-BE49-F238E27FC236}">
                  <a16:creationId xmlns:a16="http://schemas.microsoft.com/office/drawing/2014/main" id="{794611B1-1F70-D644-A04B-BCECE318F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4" name="Oval 172">
              <a:extLst>
                <a:ext uri="{FF2B5EF4-FFF2-40B4-BE49-F238E27FC236}">
                  <a16:creationId xmlns:a16="http://schemas.microsoft.com/office/drawing/2014/main" id="{A637D4FD-E378-BA4B-B33A-0D90745CB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5" name="Freeform 173">
              <a:extLst>
                <a:ext uri="{FF2B5EF4-FFF2-40B4-BE49-F238E27FC236}">
                  <a16:creationId xmlns:a16="http://schemas.microsoft.com/office/drawing/2014/main" id="{9422064F-7319-E348-881D-6E240552A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6" name="AutoShape 174">
              <a:extLst>
                <a:ext uri="{FF2B5EF4-FFF2-40B4-BE49-F238E27FC236}">
                  <a16:creationId xmlns:a16="http://schemas.microsoft.com/office/drawing/2014/main" id="{2F2D8D29-4918-BC40-B587-0167A6D7B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7" name="AutoShape 175">
              <a:extLst>
                <a:ext uri="{FF2B5EF4-FFF2-40B4-BE49-F238E27FC236}">
                  <a16:creationId xmlns:a16="http://schemas.microsoft.com/office/drawing/2014/main" id="{CA9837DA-B6EB-3E4C-8ABD-BA649DD5B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8" name="Oval 176">
              <a:extLst>
                <a:ext uri="{FF2B5EF4-FFF2-40B4-BE49-F238E27FC236}">
                  <a16:creationId xmlns:a16="http://schemas.microsoft.com/office/drawing/2014/main" id="{292FD403-2A63-E04F-A616-3EFB915BE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9" name="Oval 177">
              <a:extLst>
                <a:ext uri="{FF2B5EF4-FFF2-40B4-BE49-F238E27FC236}">
                  <a16:creationId xmlns:a16="http://schemas.microsoft.com/office/drawing/2014/main" id="{B38211AD-96E2-E840-ABF7-46912AF88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70" name="Oval 178">
              <a:extLst>
                <a:ext uri="{FF2B5EF4-FFF2-40B4-BE49-F238E27FC236}">
                  <a16:creationId xmlns:a16="http://schemas.microsoft.com/office/drawing/2014/main" id="{33893241-FF92-AC41-AD12-42C30CE70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71" name="Rectangle 179">
              <a:extLst>
                <a:ext uri="{FF2B5EF4-FFF2-40B4-BE49-F238E27FC236}">
                  <a16:creationId xmlns:a16="http://schemas.microsoft.com/office/drawing/2014/main" id="{7D299A7B-FEF5-C342-9684-CEEEDE5EA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683" name="Rectangle 3">
            <a:extLst>
              <a:ext uri="{FF2B5EF4-FFF2-40B4-BE49-F238E27FC236}">
                <a16:creationId xmlns:a16="http://schemas.microsoft.com/office/drawing/2014/main" id="{1A556173-0263-214D-9BE3-6EA12C023ADE}"/>
              </a:ext>
            </a:extLst>
          </p:cNvPr>
          <p:cNvSpPr txBox="1">
            <a:spLocks noChangeArrowheads="1"/>
          </p:cNvSpPr>
          <p:nvPr/>
        </p:nvSpPr>
        <p:spPr>
          <a:xfrm>
            <a:off x="8877300" y="1833563"/>
            <a:ext cx="2878418" cy="1316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marR="0" lvl="0" indent="-2698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</a:rPr>
              <a:t>M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áy khách di động đến gắn vào mạng…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  <p:sp>
        <p:nvSpPr>
          <p:cNvPr id="684" name="Rectangle 3">
            <a:extLst>
              <a:ext uri="{FF2B5EF4-FFF2-40B4-BE49-F238E27FC236}">
                <a16:creationId xmlns:a16="http://schemas.microsoft.com/office/drawing/2014/main" id="{4045A4E3-35EE-8C46-A982-26140CFF7B8E}"/>
              </a:ext>
            </a:extLst>
          </p:cNvPr>
          <p:cNvSpPr txBox="1">
            <a:spLocks noChangeArrowheads="1"/>
          </p:cNvSpPr>
          <p:nvPr/>
        </p:nvSpPr>
        <p:spPr>
          <a:xfrm>
            <a:off x="8610687" y="3179763"/>
            <a:ext cx="3352129" cy="1316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marR="0" lvl="0" indent="-2698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sz="3000" dirty="0">
                <a:solidFill>
                  <a:prstClr val="black"/>
                </a:solidFill>
                <a:latin typeface="Arial" panose="020B0604020202020204" pitchFamily="34" charset="0"/>
              </a:rPr>
              <a:t>Y</a:t>
            </a:r>
            <a:r>
              <a:rPr kumimoji="0" lang="vi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êu cầu trang web: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www.google.com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+mn-ea"/>
              <a:cs typeface="+mn-cs"/>
            </a:endParaRPr>
          </a:p>
        </p:txBody>
      </p:sp>
      <p:sp>
        <p:nvSpPr>
          <p:cNvPr id="685" name="TextBox 684">
            <a:extLst>
              <a:ext uri="{FF2B5EF4-FFF2-40B4-BE49-F238E27FC236}">
                <a16:creationId xmlns:a16="http://schemas.microsoft.com/office/drawing/2014/main" id="{A1FC4D17-5B36-134E-BB1F-D0DFCB5FB268}"/>
              </a:ext>
            </a:extLst>
          </p:cNvPr>
          <p:cNvSpPr txBox="1"/>
          <p:nvPr/>
        </p:nvSpPr>
        <p:spPr>
          <a:xfrm>
            <a:off x="8737600" y="1181100"/>
            <a:ext cx="195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ịch bản </a:t>
            </a:r>
            <a:r>
              <a:rPr kumimoji="0" lang="vi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</p:txBody>
      </p:sp>
      <p:pic>
        <p:nvPicPr>
          <p:cNvPr id="1026" name="Picture 2" descr="Kết quả hình ảnh cho chrome icon png">
            <a:extLst>
              <a:ext uri="{FF2B5EF4-FFF2-40B4-BE49-F238E27FC236}">
                <a16:creationId xmlns:a16="http://schemas.microsoft.com/office/drawing/2014/main" id="{1288BF79-7A99-8CCD-DDBC-FD2763A80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13" y="1921857"/>
            <a:ext cx="531996" cy="53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8" name="TextBox 687">
            <a:extLst>
              <a:ext uri="{FF2B5EF4-FFF2-40B4-BE49-F238E27FC236}">
                <a16:creationId xmlns:a16="http://schemas.microsoft.com/office/drawing/2014/main" id="{04B87FED-359F-224A-9E8E-D78A200B02F9}"/>
              </a:ext>
            </a:extLst>
          </p:cNvPr>
          <p:cNvSpPr txBox="1"/>
          <p:nvPr/>
        </p:nvSpPr>
        <p:spPr>
          <a:xfrm>
            <a:off x="8640916" y="4516191"/>
            <a:ext cx="2415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32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+mn-ea"/>
                <a:cs typeface="+mn-cs"/>
              </a:rPr>
              <a:t>Đơn</a:t>
            </a:r>
            <a:r>
              <a:rPr kumimoji="0" lang="en-SG" sz="32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+mn-ea"/>
                <a:cs typeface="+mn-cs"/>
              </a:rPr>
              <a:t>giản</a:t>
            </a:r>
            <a:r>
              <a:rPr kumimoji="0" lang="en-SG" sz="32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+mn-ea"/>
                <a:cs typeface="+mn-cs"/>
              </a:rPr>
              <a:t>như</a:t>
            </a:r>
            <a:r>
              <a:rPr kumimoji="0" lang="en-SG" sz="32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+mn-ea"/>
                <a:cs typeface="+mn-cs"/>
              </a:rPr>
              <a:t>đang</a:t>
            </a:r>
            <a:r>
              <a:rPr kumimoji="0" lang="en-SG" sz="32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32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+mn-ea"/>
                <a:cs typeface="+mn-cs"/>
              </a:rPr>
              <a:t>giỡn</a:t>
            </a:r>
            <a:r>
              <a:rPr kumimoji="0" lang="en-SG" sz="32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+mn-ea"/>
                <a:cs typeface="+mn-cs"/>
              </a:rPr>
              <a:t> :D</a:t>
            </a:r>
            <a:endParaRPr kumimoji="0" lang="vi" sz="3200" b="0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" name="Smiley Face 1">
            <a:extLst>
              <a:ext uri="{FF2B5EF4-FFF2-40B4-BE49-F238E27FC236}">
                <a16:creationId xmlns:a16="http://schemas.microsoft.com/office/drawing/2014/main" id="{7D89EF88-33A3-B8A5-7E71-F1F357CB547F}"/>
              </a:ext>
            </a:extLst>
          </p:cNvPr>
          <p:cNvSpPr/>
          <p:nvPr/>
        </p:nvSpPr>
        <p:spPr>
          <a:xfrm>
            <a:off x="10707257" y="4720594"/>
            <a:ext cx="1161155" cy="1097790"/>
          </a:xfrm>
          <a:prstGeom prst="smileyFace">
            <a:avLst/>
          </a:prstGeom>
          <a:ln w="57150">
            <a:solidFill>
              <a:schemeClr val="accent6"/>
            </a:solidFill>
          </a:ln>
          <a:effectLst>
            <a:innerShdw blurRad="114300">
              <a:prstClr val="black"/>
            </a:innerShdw>
          </a:effectLst>
          <a:scene3d>
            <a:camera prst="perspectiveFront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2A5B6-D7B3-AEB3-A894-831201E5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99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 animBg="1"/>
      <p:bldP spid="683" grpId="0"/>
      <p:bldP spid="68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Y</a:t>
            </a:r>
            <a:r>
              <a:rPr kumimoji="0" lang="vi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êu cầu </a:t>
            </a:r>
            <a:r>
              <a:rPr kumimoji="0" lang="en-SG" sz="4000" i="0" u="none" strike="noStrike" kern="1200" cap="none" spc="0" normalizeH="0" baseline="0" noProof="0" dirty="0" err="1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dịch</a:t>
            </a:r>
            <a:r>
              <a:rPr kumimoji="0" lang="en-SG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 </a:t>
            </a:r>
            <a:r>
              <a:rPr kumimoji="0" lang="en-SG" sz="4000" i="0" u="none" strike="noStrike" kern="1200" cap="none" spc="0" normalizeH="0" baseline="0" noProof="0" dirty="0" err="1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vụ</a:t>
            </a:r>
            <a:r>
              <a:rPr kumimoji="0" lang="en-SG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 </a:t>
            </a:r>
            <a:r>
              <a:rPr kumimoji="0" lang="vi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web</a:t>
            </a:r>
            <a:r>
              <a:rPr lang="vi" sz="4000" dirty="0">
                <a:cs typeface="Roboto Condensed" panose="02000000000000000000" pitchFamily="2" charset="0"/>
              </a:rPr>
              <a:t>: kết nối với Internet</a:t>
            </a:r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351524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bộ định tuyến có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DHCP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điện thoại di động đến: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máy khách DHCP</a:t>
            </a:r>
          </a:p>
        </p:txBody>
      </p:sp>
      <p:sp>
        <p:nvSpPr>
          <p:cNvPr id="913" name="Rectangle 189">
            <a:extLst>
              <a:ext uri="{FF2B5EF4-FFF2-40B4-BE49-F238E27FC236}">
                <a16:creationId xmlns:a16="http://schemas.microsoft.com/office/drawing/2014/main" id="{7F20F080-1B74-4740-BF0E-68EDFD770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0336" y="975168"/>
            <a:ext cx="7069454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marR="0" lvl="0" indent="-231775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SG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Laptop </a:t>
            </a:r>
            <a:r>
              <a:rPr kumimoji="0" lang="en-SG" sz="2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của</a:t>
            </a:r>
            <a:r>
              <a:rPr kumimoji="0" lang="en-SG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bạn</a:t>
            </a:r>
            <a:r>
              <a:rPr kumimoji="0" lang="en-SG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kết nối</a:t>
            </a:r>
            <a:r>
              <a:rPr kumimoji="0" lang="en-SG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mạng</a:t>
            </a:r>
            <a:r>
              <a:rPr kumimoji="0" lang="vi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cần </a:t>
            </a:r>
            <a:r>
              <a:rPr kumimoji="0" lang="en-SG" sz="2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có</a:t>
            </a:r>
            <a:r>
              <a:rPr kumimoji="0" lang="vi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địa chỉ IP </a:t>
            </a:r>
            <a:r>
              <a:rPr kumimoji="0" lang="en-SG" sz="2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cho</a:t>
            </a:r>
            <a:r>
              <a:rPr kumimoji="0" lang="en-SG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nó, </a:t>
            </a:r>
            <a:r>
              <a:rPr kumimoji="0" lang="en-SG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IP</a:t>
            </a:r>
            <a:r>
              <a:rPr kumimoji="0" lang="vi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của </a:t>
            </a:r>
            <a:r>
              <a:rPr kumimoji="0" lang="en-SG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default gateway</a:t>
            </a:r>
            <a:r>
              <a:rPr kumimoji="0" lang="vi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, </a:t>
            </a:r>
            <a:r>
              <a:rPr kumimoji="0" lang="en-SG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IP</a:t>
            </a:r>
            <a:r>
              <a:rPr kumimoji="0" lang="vi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của máy chủ DNS: sử dụng </a:t>
            </a:r>
            <a:r>
              <a:rPr kumimoji="0" lang="vi" sz="2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DHCP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219573" y="1330325"/>
            <a:ext cx="1111249" cy="1665288"/>
            <a:chOff x="590" y="681"/>
            <a:chExt cx="700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0" y="681"/>
              <a:ext cx="647" cy="834"/>
              <a:chOff x="508" y="2954"/>
              <a:chExt cx="647" cy="834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" y="2954"/>
                <a:ext cx="647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DHCP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UDP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địa chỉ IP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Eth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Phy</a:t>
                </a:r>
                <a:endPara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924" name="Group 253">
            <a:extLst>
              <a:ext uri="{FF2B5EF4-FFF2-40B4-BE49-F238E27FC236}">
                <a16:creationId xmlns:a16="http://schemas.microsoft.com/office/drawing/2014/main" id="{67A91C39-2F37-074F-914B-1E78059AB1A7}"/>
              </a:ext>
            </a:extLst>
          </p:cNvPr>
          <p:cNvGrpSpPr>
            <a:grpSpLocks/>
          </p:cNvGrpSpPr>
          <p:nvPr/>
        </p:nvGrpSpPr>
        <p:grpSpPr bwMode="auto">
          <a:xfrm>
            <a:off x="641723" y="1411287"/>
            <a:ext cx="544513" cy="244475"/>
            <a:chOff x="844" y="3337"/>
            <a:chExt cx="343" cy="154"/>
          </a:xfrm>
        </p:grpSpPr>
        <p:sp>
          <p:nvSpPr>
            <p:cNvPr id="925" name="Rectangle 251">
              <a:extLst>
                <a:ext uri="{FF2B5EF4-FFF2-40B4-BE49-F238E27FC236}">
                  <a16:creationId xmlns:a16="http://schemas.microsoft.com/office/drawing/2014/main" id="{8F5C1DA1-33C0-924C-A578-C74F96AAE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926" name="Text Box 252">
              <a:extLst>
                <a:ext uri="{FF2B5EF4-FFF2-40B4-BE49-F238E27FC236}">
                  <a16:creationId xmlns:a16="http://schemas.microsoft.com/office/drawing/2014/main" id="{974DE7F1-6FD1-6147-BDFA-B60FCDFC99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DHCP</a:t>
              </a:r>
            </a:p>
          </p:txBody>
        </p:sp>
      </p:grpSp>
      <p:grpSp>
        <p:nvGrpSpPr>
          <p:cNvPr id="927" name="Group 299">
            <a:extLst>
              <a:ext uri="{FF2B5EF4-FFF2-40B4-BE49-F238E27FC236}">
                <a16:creationId xmlns:a16="http://schemas.microsoft.com/office/drawing/2014/main" id="{036B01E1-60D7-0344-8480-3C2B28A24B85}"/>
              </a:ext>
            </a:extLst>
          </p:cNvPr>
          <p:cNvGrpSpPr>
            <a:grpSpLocks/>
          </p:cNvGrpSpPr>
          <p:nvPr/>
        </p:nvGrpSpPr>
        <p:grpSpPr bwMode="auto">
          <a:xfrm>
            <a:off x="187698" y="1430337"/>
            <a:ext cx="1081088" cy="1166813"/>
            <a:chOff x="42" y="744"/>
            <a:chExt cx="681" cy="735"/>
          </a:xfrm>
        </p:grpSpPr>
        <p:grpSp>
          <p:nvGrpSpPr>
            <p:cNvPr id="928" name="Group 296">
              <a:extLst>
                <a:ext uri="{FF2B5EF4-FFF2-40B4-BE49-F238E27FC236}">
                  <a16:creationId xmlns:a16="http://schemas.microsoft.com/office/drawing/2014/main" id="{25B7F2D5-26EB-404A-8078-15A558861F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930" name="Group 295">
                <a:extLst>
                  <a:ext uri="{FF2B5EF4-FFF2-40B4-BE49-F238E27FC236}">
                    <a16:creationId xmlns:a16="http://schemas.microsoft.com/office/drawing/2014/main" id="{516792BF-0719-5146-A428-C65466ACA8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955" name="Group 254">
                  <a:extLst>
                    <a:ext uri="{FF2B5EF4-FFF2-40B4-BE49-F238E27FC236}">
                      <a16:creationId xmlns:a16="http://schemas.microsoft.com/office/drawing/2014/main" id="{4C401CB1-BBDA-7B43-B7C7-154C3DE1A2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958" name="Rectangle 255">
                    <a:extLst>
                      <a:ext uri="{FF2B5EF4-FFF2-40B4-BE49-F238E27FC236}">
                        <a16:creationId xmlns:a16="http://schemas.microsoft.com/office/drawing/2014/main" id="{D97BCFDF-D0CE-AF4F-9290-64A7466607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959" name="Text Box 256">
                    <a:extLst>
                      <a:ext uri="{FF2B5EF4-FFF2-40B4-BE49-F238E27FC236}">
                        <a16:creationId xmlns:a16="http://schemas.microsoft.com/office/drawing/2014/main" id="{EB33ED16-C899-C44F-8941-1661B033CFC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vi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DHCP</a:t>
                    </a:r>
                  </a:p>
                </p:txBody>
              </p:sp>
            </p:grpSp>
            <p:sp>
              <p:nvSpPr>
                <p:cNvPr id="956" name="Rectangle 266">
                  <a:extLst>
                    <a:ext uri="{FF2B5EF4-FFF2-40B4-BE49-F238E27FC236}">
                      <a16:creationId xmlns:a16="http://schemas.microsoft.com/office/drawing/2014/main" id="{D396D344-ADDF-F043-AA7F-9474718105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57" name="Rectangle 267">
                  <a:extLst>
                    <a:ext uri="{FF2B5EF4-FFF2-40B4-BE49-F238E27FC236}">
                      <a16:creationId xmlns:a16="http://schemas.microsoft.com/office/drawing/2014/main" id="{9A648105-52C6-0E40-9C6E-3AE148FAB8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931" name="Group 274">
                <a:extLst>
                  <a:ext uri="{FF2B5EF4-FFF2-40B4-BE49-F238E27FC236}">
                    <a16:creationId xmlns:a16="http://schemas.microsoft.com/office/drawing/2014/main" id="{0F24D476-BB38-DF44-987E-FD2321A52F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949" name="Group 268">
                  <a:extLst>
                    <a:ext uri="{FF2B5EF4-FFF2-40B4-BE49-F238E27FC236}">
                      <a16:creationId xmlns:a16="http://schemas.microsoft.com/office/drawing/2014/main" id="{E1FA6F16-C789-3742-9796-6EC843032C7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953" name="Rectangle 269">
                    <a:extLst>
                      <a:ext uri="{FF2B5EF4-FFF2-40B4-BE49-F238E27FC236}">
                        <a16:creationId xmlns:a16="http://schemas.microsoft.com/office/drawing/2014/main" id="{6EB760F8-E089-9A47-9210-D6E1B526D7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954" name="Text Box 270">
                    <a:extLst>
                      <a:ext uri="{FF2B5EF4-FFF2-40B4-BE49-F238E27FC236}">
                        <a16:creationId xmlns:a16="http://schemas.microsoft.com/office/drawing/2014/main" id="{33F5C3C7-CEB9-2443-AD4C-63446A3F586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vi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950" name="Group 273">
                  <a:extLst>
                    <a:ext uri="{FF2B5EF4-FFF2-40B4-BE49-F238E27FC236}">
                      <a16:creationId xmlns:a16="http://schemas.microsoft.com/office/drawing/2014/main" id="{D33136C0-F06F-DA45-8D61-8DBF6C3740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51" name="Rectangle 271">
                    <a:extLst>
                      <a:ext uri="{FF2B5EF4-FFF2-40B4-BE49-F238E27FC236}">
                        <a16:creationId xmlns:a16="http://schemas.microsoft.com/office/drawing/2014/main" id="{451E718B-7E86-4F43-85B0-BBD89C8925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952" name="Rectangle 272">
                    <a:extLst>
                      <a:ext uri="{FF2B5EF4-FFF2-40B4-BE49-F238E27FC236}">
                        <a16:creationId xmlns:a16="http://schemas.microsoft.com/office/drawing/2014/main" id="{D2F8ABD9-F3BA-0147-BDBF-E2EB291A12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32" name="Group 293">
                <a:extLst>
                  <a:ext uri="{FF2B5EF4-FFF2-40B4-BE49-F238E27FC236}">
                    <a16:creationId xmlns:a16="http://schemas.microsoft.com/office/drawing/2014/main" id="{B097776A-FF97-7247-8B17-ED5E94F12C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947" name="Rectangle 276">
                  <a:extLst>
                    <a:ext uri="{FF2B5EF4-FFF2-40B4-BE49-F238E27FC236}">
                      <a16:creationId xmlns:a16="http://schemas.microsoft.com/office/drawing/2014/main" id="{D2C9F788-880E-284B-9438-39AE526001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48" name="Rectangle 277">
                  <a:extLst>
                    <a:ext uri="{FF2B5EF4-FFF2-40B4-BE49-F238E27FC236}">
                      <a16:creationId xmlns:a16="http://schemas.microsoft.com/office/drawing/2014/main" id="{38773D8B-A639-F74A-8363-73B7CBCDCF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933" name="Group 294">
                <a:extLst>
                  <a:ext uri="{FF2B5EF4-FFF2-40B4-BE49-F238E27FC236}">
                    <a16:creationId xmlns:a16="http://schemas.microsoft.com/office/drawing/2014/main" id="{E1190CC1-4BB6-6245-8459-90EF4F5F86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934" name="Group 287">
                  <a:extLst>
                    <a:ext uri="{FF2B5EF4-FFF2-40B4-BE49-F238E27FC236}">
                      <a16:creationId xmlns:a16="http://schemas.microsoft.com/office/drawing/2014/main" id="{DBBAC159-5C8E-6D48-8969-BAD3135068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938" name="Group 278">
                    <a:extLst>
                      <a:ext uri="{FF2B5EF4-FFF2-40B4-BE49-F238E27FC236}">
                        <a16:creationId xmlns:a16="http://schemas.microsoft.com/office/drawing/2014/main" id="{833D1410-64ED-AF48-92D1-4AD4AB58206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941" name="Group 279">
                      <a:extLst>
                        <a:ext uri="{FF2B5EF4-FFF2-40B4-BE49-F238E27FC236}">
                          <a16:creationId xmlns:a16="http://schemas.microsoft.com/office/drawing/2014/main" id="{570CDB6F-0A4C-1A48-8368-C8B3B5CAEE2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945" name="Rectangle 280">
                        <a:extLst>
                          <a:ext uri="{FF2B5EF4-FFF2-40B4-BE49-F238E27FC236}">
                            <a16:creationId xmlns:a16="http://schemas.microsoft.com/office/drawing/2014/main" id="{64AB7D62-F235-E443-AC7F-EF97587E2D8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endParaRPr>
                      </a:p>
                    </p:txBody>
                  </p:sp>
                  <p:sp>
                    <p:nvSpPr>
                      <p:cNvPr id="946" name="Text Box 281">
                        <a:extLst>
                          <a:ext uri="{FF2B5EF4-FFF2-40B4-BE49-F238E27FC236}">
                            <a16:creationId xmlns:a16="http://schemas.microsoft.com/office/drawing/2014/main" id="{F60EE6A9-AC6B-334C-96AE-C944BB82B5D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vi" sz="10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  <a:cs typeface="+mn-cs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942" name="Group 282">
                      <a:extLst>
                        <a:ext uri="{FF2B5EF4-FFF2-40B4-BE49-F238E27FC236}">
                          <a16:creationId xmlns:a16="http://schemas.microsoft.com/office/drawing/2014/main" id="{6C7A6C13-64CB-2547-A7BD-5B05F7E2A8B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943" name="Rectangle 283">
                        <a:extLst>
                          <a:ext uri="{FF2B5EF4-FFF2-40B4-BE49-F238E27FC236}">
                            <a16:creationId xmlns:a16="http://schemas.microsoft.com/office/drawing/2014/main" id="{BE5D4429-585A-3A4D-8677-5A9D50B3ACE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endParaRPr>
                      </a:p>
                    </p:txBody>
                  </p:sp>
                  <p:sp>
                    <p:nvSpPr>
                      <p:cNvPr id="944" name="Rectangle 284">
                        <a:extLst>
                          <a:ext uri="{FF2B5EF4-FFF2-40B4-BE49-F238E27FC236}">
                            <a16:creationId xmlns:a16="http://schemas.microsoft.com/office/drawing/2014/main" id="{8B6BEFDD-E012-094C-8BDE-E4F16F6E82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939" name="Rectangle 285">
                    <a:extLst>
                      <a:ext uri="{FF2B5EF4-FFF2-40B4-BE49-F238E27FC236}">
                        <a16:creationId xmlns:a16="http://schemas.microsoft.com/office/drawing/2014/main" id="{F4AC69A3-E8B5-4941-B537-CA85210373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940" name="Rectangle 286">
                    <a:extLst>
                      <a:ext uri="{FF2B5EF4-FFF2-40B4-BE49-F238E27FC236}">
                        <a16:creationId xmlns:a16="http://schemas.microsoft.com/office/drawing/2014/main" id="{E06C5B3D-D017-9B4F-B791-7A2F26FD64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935" name="Rectangle 288">
                  <a:extLst>
                    <a:ext uri="{FF2B5EF4-FFF2-40B4-BE49-F238E27FC236}">
                      <a16:creationId xmlns:a16="http://schemas.microsoft.com/office/drawing/2014/main" id="{881A85A8-3B0B-F840-80D4-5D7C3E0C8F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36" name="Rectangle 290">
                  <a:extLst>
                    <a:ext uri="{FF2B5EF4-FFF2-40B4-BE49-F238E27FC236}">
                      <a16:creationId xmlns:a16="http://schemas.microsoft.com/office/drawing/2014/main" id="{951F7854-1323-974F-A9B1-85C00CDFF7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37" name="Rectangle 291">
                  <a:extLst>
                    <a:ext uri="{FF2B5EF4-FFF2-40B4-BE49-F238E27FC236}">
                      <a16:creationId xmlns:a16="http://schemas.microsoft.com/office/drawing/2014/main" id="{7D05E58A-2C2B-3845-94FE-36532B8E81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929" name="AutoShape 297">
              <a:extLst>
                <a:ext uri="{FF2B5EF4-FFF2-40B4-BE49-F238E27FC236}">
                  <a16:creationId xmlns:a16="http://schemas.microsoft.com/office/drawing/2014/main" id="{52A07AA1-02B1-E74F-A63A-01368D82F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60" name="Group 318">
            <a:extLst>
              <a:ext uri="{FF2B5EF4-FFF2-40B4-BE49-F238E27FC236}">
                <a16:creationId xmlns:a16="http://schemas.microsoft.com/office/drawing/2014/main" id="{AE2E5A29-53E0-CD49-8113-CBFA420D0F5A}"/>
              </a:ext>
            </a:extLst>
          </p:cNvPr>
          <p:cNvGrpSpPr>
            <a:grpSpLocks/>
          </p:cNvGrpSpPr>
          <p:nvPr/>
        </p:nvGrpSpPr>
        <p:grpSpPr bwMode="auto">
          <a:xfrm>
            <a:off x="771898" y="2638425"/>
            <a:ext cx="1081088" cy="244475"/>
            <a:chOff x="504" y="3523"/>
            <a:chExt cx="681" cy="154"/>
          </a:xfrm>
        </p:grpSpPr>
        <p:grpSp>
          <p:nvGrpSpPr>
            <p:cNvPr id="961" name="Group 319">
              <a:extLst>
                <a:ext uri="{FF2B5EF4-FFF2-40B4-BE49-F238E27FC236}">
                  <a16:creationId xmlns:a16="http://schemas.microsoft.com/office/drawing/2014/main" id="{32076325-D93F-DF4F-B3CA-0BC632FEDD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965" name="Group 320">
                <a:extLst>
                  <a:ext uri="{FF2B5EF4-FFF2-40B4-BE49-F238E27FC236}">
                    <a16:creationId xmlns:a16="http://schemas.microsoft.com/office/drawing/2014/main" id="{740E2AF7-5689-9248-A162-3841BCBFBC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968" name="Group 321">
                  <a:extLst>
                    <a:ext uri="{FF2B5EF4-FFF2-40B4-BE49-F238E27FC236}">
                      <a16:creationId xmlns:a16="http://schemas.microsoft.com/office/drawing/2014/main" id="{07BB8175-B9AC-4443-8FF2-EBAE1A93BB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972" name="Rectangle 322">
                    <a:extLst>
                      <a:ext uri="{FF2B5EF4-FFF2-40B4-BE49-F238E27FC236}">
                        <a16:creationId xmlns:a16="http://schemas.microsoft.com/office/drawing/2014/main" id="{5F315AE2-C0AB-B948-8D19-54AE1B571D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973" name="Text Box 323">
                    <a:extLst>
                      <a:ext uri="{FF2B5EF4-FFF2-40B4-BE49-F238E27FC236}">
                        <a16:creationId xmlns:a16="http://schemas.microsoft.com/office/drawing/2014/main" id="{5099DC84-26F5-E34B-AA99-0B387A2727F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vi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969" name="Group 324">
                  <a:extLst>
                    <a:ext uri="{FF2B5EF4-FFF2-40B4-BE49-F238E27FC236}">
                      <a16:creationId xmlns:a16="http://schemas.microsoft.com/office/drawing/2014/main" id="{612ED850-223C-DE49-A666-F267507B8E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70" name="Rectangle 325">
                    <a:extLst>
                      <a:ext uri="{FF2B5EF4-FFF2-40B4-BE49-F238E27FC236}">
                        <a16:creationId xmlns:a16="http://schemas.microsoft.com/office/drawing/2014/main" id="{EB39FB28-9965-7A47-8350-8115025658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971" name="Rectangle 326">
                    <a:extLst>
                      <a:ext uri="{FF2B5EF4-FFF2-40B4-BE49-F238E27FC236}">
                        <a16:creationId xmlns:a16="http://schemas.microsoft.com/office/drawing/2014/main" id="{F10C57B1-0008-6B4D-84EE-3F7F08FFE6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</p:grpSp>
          <p:sp>
            <p:nvSpPr>
              <p:cNvPr id="966" name="Rectangle 327">
                <a:extLst>
                  <a:ext uri="{FF2B5EF4-FFF2-40B4-BE49-F238E27FC236}">
                    <a16:creationId xmlns:a16="http://schemas.microsoft.com/office/drawing/2014/main" id="{EA174235-C690-2947-8D8A-6552937C8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" name="Rectangle 328">
                <a:extLst>
                  <a:ext uri="{FF2B5EF4-FFF2-40B4-BE49-F238E27FC236}">
                    <a16:creationId xmlns:a16="http://schemas.microsoft.com/office/drawing/2014/main" id="{6F2404D7-BEC2-774E-AC4E-879C82C5F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62" name="Rectangle 329">
              <a:extLst>
                <a:ext uri="{FF2B5EF4-FFF2-40B4-BE49-F238E27FC236}">
                  <a16:creationId xmlns:a16="http://schemas.microsoft.com/office/drawing/2014/main" id="{0790A545-85C2-0745-A2D2-FD00ADCE6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963" name="Rectangle 330">
              <a:extLst>
                <a:ext uri="{FF2B5EF4-FFF2-40B4-BE49-F238E27FC236}">
                  <a16:creationId xmlns:a16="http://schemas.microsoft.com/office/drawing/2014/main" id="{258DF1A4-F461-9547-9E2F-55EDEF314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964" name="Rectangle 331">
              <a:extLst>
                <a:ext uri="{FF2B5EF4-FFF2-40B4-BE49-F238E27FC236}">
                  <a16:creationId xmlns:a16="http://schemas.microsoft.com/office/drawing/2014/main" id="{8E131857-A817-B641-ACBF-7B42AEF5D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74" name="Group 342">
            <a:extLst>
              <a:ext uri="{FF2B5EF4-FFF2-40B4-BE49-F238E27FC236}">
                <a16:creationId xmlns:a16="http://schemas.microsoft.com/office/drawing/2014/main" id="{68368F8A-0905-C04F-8373-D523E15DD390}"/>
              </a:ext>
            </a:extLst>
          </p:cNvPr>
          <p:cNvGrpSpPr>
            <a:grpSpLocks/>
          </p:cNvGrpSpPr>
          <p:nvPr/>
        </p:nvGrpSpPr>
        <p:grpSpPr bwMode="auto">
          <a:xfrm>
            <a:off x="1502148" y="3330575"/>
            <a:ext cx="1412874" cy="1323975"/>
            <a:chOff x="870" y="1941"/>
            <a:chExt cx="890" cy="834"/>
          </a:xfrm>
        </p:grpSpPr>
        <p:sp>
          <p:nvSpPr>
            <p:cNvPr id="975" name="Freeform 334">
              <a:extLst>
                <a:ext uri="{FF2B5EF4-FFF2-40B4-BE49-F238E27FC236}">
                  <a16:creationId xmlns:a16="http://schemas.microsoft.com/office/drawing/2014/main" id="{FEE3001B-2BDF-E641-AFF3-DFF0ECFF1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28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76" name="Group 335">
              <a:extLst>
                <a:ext uri="{FF2B5EF4-FFF2-40B4-BE49-F238E27FC236}">
                  <a16:creationId xmlns:a16="http://schemas.microsoft.com/office/drawing/2014/main" id="{075A72C7-137F-3848-A6E3-E64A408A3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0" y="1941"/>
              <a:ext cx="647" cy="834"/>
              <a:chOff x="508" y="2954"/>
              <a:chExt cx="647" cy="834"/>
            </a:xfrm>
          </p:grpSpPr>
          <p:sp>
            <p:nvSpPr>
              <p:cNvPr id="977" name="Rectangle 336">
                <a:extLst>
                  <a:ext uri="{FF2B5EF4-FFF2-40B4-BE49-F238E27FC236}">
                    <a16:creationId xmlns:a16="http://schemas.microsoft.com/office/drawing/2014/main" id="{5A39D877-B301-F047-BE8E-34B3EF11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78" name="Text Box 337">
                <a:extLst>
                  <a:ext uri="{FF2B5EF4-FFF2-40B4-BE49-F238E27FC236}">
                    <a16:creationId xmlns:a16="http://schemas.microsoft.com/office/drawing/2014/main" id="{3B8C2E8D-8470-A948-BC08-E08C84966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" y="2954"/>
                <a:ext cx="647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DHCP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UDP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địa chỉ IP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Eth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Phy</a:t>
                </a:r>
                <a:endPara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79" name="Line 338">
                <a:extLst>
                  <a:ext uri="{FF2B5EF4-FFF2-40B4-BE49-F238E27FC236}">
                    <a16:creationId xmlns:a16="http://schemas.microsoft.com/office/drawing/2014/main" id="{D0A08B72-CDE0-DE4B-8B12-A912F9745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80" name="Line 339">
                <a:extLst>
                  <a:ext uri="{FF2B5EF4-FFF2-40B4-BE49-F238E27FC236}">
                    <a16:creationId xmlns:a16="http://schemas.microsoft.com/office/drawing/2014/main" id="{A57D4F7D-2E7F-6840-AC85-141D53A7F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81" name="Line 340">
                <a:extLst>
                  <a:ext uri="{FF2B5EF4-FFF2-40B4-BE49-F238E27FC236}">
                    <a16:creationId xmlns:a16="http://schemas.microsoft.com/office/drawing/2014/main" id="{8CF39C3F-AF73-EB42-B07E-8E2490424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82" name="Line 341">
                <a:extLst>
                  <a:ext uri="{FF2B5EF4-FFF2-40B4-BE49-F238E27FC236}">
                    <a16:creationId xmlns:a16="http://schemas.microsoft.com/office/drawing/2014/main" id="{6579215B-0078-6047-B238-35EDE678A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983" name="Group 442">
            <a:extLst>
              <a:ext uri="{FF2B5EF4-FFF2-40B4-BE49-F238E27FC236}">
                <a16:creationId xmlns:a16="http://schemas.microsoft.com/office/drawing/2014/main" id="{CAE32C70-D1FB-BA42-8A1B-258AC0E2B6F1}"/>
              </a:ext>
            </a:extLst>
          </p:cNvPr>
          <p:cNvGrpSpPr>
            <a:grpSpLocks/>
          </p:cNvGrpSpPr>
          <p:nvPr/>
        </p:nvGrpSpPr>
        <p:grpSpPr bwMode="auto">
          <a:xfrm>
            <a:off x="460748" y="3230562"/>
            <a:ext cx="1081088" cy="1217613"/>
            <a:chOff x="1404" y="3105"/>
            <a:chExt cx="681" cy="767"/>
          </a:xfrm>
        </p:grpSpPr>
        <p:grpSp>
          <p:nvGrpSpPr>
            <p:cNvPr id="984" name="Group 344">
              <a:extLst>
                <a:ext uri="{FF2B5EF4-FFF2-40B4-BE49-F238E27FC236}">
                  <a16:creationId xmlns:a16="http://schemas.microsoft.com/office/drawing/2014/main" id="{535B826F-510C-BF44-9510-D17EB2F18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989" name="Group 345">
                <a:extLst>
                  <a:ext uri="{FF2B5EF4-FFF2-40B4-BE49-F238E27FC236}">
                    <a16:creationId xmlns:a16="http://schemas.microsoft.com/office/drawing/2014/main" id="{CC2F36E8-F561-254D-A2F3-9EC429D2FC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1014" name="Group 346">
                  <a:extLst>
                    <a:ext uri="{FF2B5EF4-FFF2-40B4-BE49-F238E27FC236}">
                      <a16:creationId xmlns:a16="http://schemas.microsoft.com/office/drawing/2014/main" id="{2A39A3DF-37B9-A046-B45F-DDEB0747FF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1017" name="Rectangle 347">
                    <a:extLst>
                      <a:ext uri="{FF2B5EF4-FFF2-40B4-BE49-F238E27FC236}">
                        <a16:creationId xmlns:a16="http://schemas.microsoft.com/office/drawing/2014/main" id="{CDDBFF1B-133C-C242-9AD4-CA71E208AB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018" name="Text Box 348">
                    <a:extLst>
                      <a:ext uri="{FF2B5EF4-FFF2-40B4-BE49-F238E27FC236}">
                        <a16:creationId xmlns:a16="http://schemas.microsoft.com/office/drawing/2014/main" id="{3E9F27AD-85F0-9142-80D2-9255459C40C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vi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DHCP</a:t>
                    </a:r>
                  </a:p>
                </p:txBody>
              </p:sp>
            </p:grpSp>
            <p:sp>
              <p:nvSpPr>
                <p:cNvPr id="1015" name="Rectangle 349">
                  <a:extLst>
                    <a:ext uri="{FF2B5EF4-FFF2-40B4-BE49-F238E27FC236}">
                      <a16:creationId xmlns:a16="http://schemas.microsoft.com/office/drawing/2014/main" id="{A38BC2AA-3B4D-3E45-9E24-8F7FA47DC2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16" name="Rectangle 350">
                  <a:extLst>
                    <a:ext uri="{FF2B5EF4-FFF2-40B4-BE49-F238E27FC236}">
                      <a16:creationId xmlns:a16="http://schemas.microsoft.com/office/drawing/2014/main" id="{4D0DCC29-F838-854E-B252-6092C4CC72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990" name="Group 351">
                <a:extLst>
                  <a:ext uri="{FF2B5EF4-FFF2-40B4-BE49-F238E27FC236}">
                    <a16:creationId xmlns:a16="http://schemas.microsoft.com/office/drawing/2014/main" id="{E3BB0571-3E41-2243-A4B9-ADED5DED6D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1008" name="Group 352">
                  <a:extLst>
                    <a:ext uri="{FF2B5EF4-FFF2-40B4-BE49-F238E27FC236}">
                      <a16:creationId xmlns:a16="http://schemas.microsoft.com/office/drawing/2014/main" id="{1C138F43-E151-7F43-A52C-AD2B7236B9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1012" name="Rectangle 353">
                    <a:extLst>
                      <a:ext uri="{FF2B5EF4-FFF2-40B4-BE49-F238E27FC236}">
                        <a16:creationId xmlns:a16="http://schemas.microsoft.com/office/drawing/2014/main" id="{7653FF77-2A5B-F14E-8DBC-6CFE9E5842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013" name="Text Box 354">
                    <a:extLst>
                      <a:ext uri="{FF2B5EF4-FFF2-40B4-BE49-F238E27FC236}">
                        <a16:creationId xmlns:a16="http://schemas.microsoft.com/office/drawing/2014/main" id="{9CBC4FC0-A9F3-C141-A9E4-1D05ADAC0F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vi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1009" name="Group 355">
                  <a:extLst>
                    <a:ext uri="{FF2B5EF4-FFF2-40B4-BE49-F238E27FC236}">
                      <a16:creationId xmlns:a16="http://schemas.microsoft.com/office/drawing/2014/main" id="{310047C9-8808-4445-B52D-5CA46FDD64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010" name="Rectangle 356">
                    <a:extLst>
                      <a:ext uri="{FF2B5EF4-FFF2-40B4-BE49-F238E27FC236}">
                        <a16:creationId xmlns:a16="http://schemas.microsoft.com/office/drawing/2014/main" id="{96EC94E7-E7F6-424C-8131-D0050A04AC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011" name="Rectangle 357">
                    <a:extLst>
                      <a:ext uri="{FF2B5EF4-FFF2-40B4-BE49-F238E27FC236}">
                        <a16:creationId xmlns:a16="http://schemas.microsoft.com/office/drawing/2014/main" id="{31A0860A-5296-1C40-B3AD-99D10D108C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91" name="Group 358">
                <a:extLst>
                  <a:ext uri="{FF2B5EF4-FFF2-40B4-BE49-F238E27FC236}">
                    <a16:creationId xmlns:a16="http://schemas.microsoft.com/office/drawing/2014/main" id="{B8BA444A-6734-E648-A8B7-625F44F741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1006" name="Rectangle 359">
                  <a:extLst>
                    <a:ext uri="{FF2B5EF4-FFF2-40B4-BE49-F238E27FC236}">
                      <a16:creationId xmlns:a16="http://schemas.microsoft.com/office/drawing/2014/main" id="{64C334ED-D7B4-9446-9CB5-432A9E9F14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07" name="Rectangle 360">
                  <a:extLst>
                    <a:ext uri="{FF2B5EF4-FFF2-40B4-BE49-F238E27FC236}">
                      <a16:creationId xmlns:a16="http://schemas.microsoft.com/office/drawing/2014/main" id="{7F68324F-E179-3446-A101-B4E7CAEE8F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992" name="Group 361">
                <a:extLst>
                  <a:ext uri="{FF2B5EF4-FFF2-40B4-BE49-F238E27FC236}">
                    <a16:creationId xmlns:a16="http://schemas.microsoft.com/office/drawing/2014/main" id="{E66A5E66-1B3E-2D4E-9100-D69BCCCB07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993" name="Group 362">
                  <a:extLst>
                    <a:ext uri="{FF2B5EF4-FFF2-40B4-BE49-F238E27FC236}">
                      <a16:creationId xmlns:a16="http://schemas.microsoft.com/office/drawing/2014/main" id="{9FB4C4AA-CF1C-A240-A099-A6B39C7D169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997" name="Group 363">
                    <a:extLst>
                      <a:ext uri="{FF2B5EF4-FFF2-40B4-BE49-F238E27FC236}">
                        <a16:creationId xmlns:a16="http://schemas.microsoft.com/office/drawing/2014/main" id="{DD3ADBE0-19D6-AA4A-AFE7-344358E34CE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1000" name="Group 364">
                      <a:extLst>
                        <a:ext uri="{FF2B5EF4-FFF2-40B4-BE49-F238E27FC236}">
                          <a16:creationId xmlns:a16="http://schemas.microsoft.com/office/drawing/2014/main" id="{C6146689-126B-B940-9665-055B14C2145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1004" name="Rectangle 365">
                        <a:extLst>
                          <a:ext uri="{FF2B5EF4-FFF2-40B4-BE49-F238E27FC236}">
                            <a16:creationId xmlns:a16="http://schemas.microsoft.com/office/drawing/2014/main" id="{3CCBDEDA-5855-334C-9BBC-9B86EE229E3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endParaRPr>
                      </a:p>
                    </p:txBody>
                  </p:sp>
                  <p:sp>
                    <p:nvSpPr>
                      <p:cNvPr id="1005" name="Text Box 366">
                        <a:extLst>
                          <a:ext uri="{FF2B5EF4-FFF2-40B4-BE49-F238E27FC236}">
                            <a16:creationId xmlns:a16="http://schemas.microsoft.com/office/drawing/2014/main" id="{6E0072AB-BA09-C440-BE8B-9453DC85784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vi" sz="10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  <a:cs typeface="+mn-cs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1001" name="Group 367">
                      <a:extLst>
                        <a:ext uri="{FF2B5EF4-FFF2-40B4-BE49-F238E27FC236}">
                          <a16:creationId xmlns:a16="http://schemas.microsoft.com/office/drawing/2014/main" id="{E8A63574-AAA9-514D-A845-F608E8E0B49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002" name="Rectangle 368">
                        <a:extLst>
                          <a:ext uri="{FF2B5EF4-FFF2-40B4-BE49-F238E27FC236}">
                            <a16:creationId xmlns:a16="http://schemas.microsoft.com/office/drawing/2014/main" id="{504B5B68-81BD-1E45-9AE7-0B22E4EF286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endParaRPr>
                      </a:p>
                    </p:txBody>
                  </p:sp>
                  <p:sp>
                    <p:nvSpPr>
                      <p:cNvPr id="1003" name="Rectangle 369">
                        <a:extLst>
                          <a:ext uri="{FF2B5EF4-FFF2-40B4-BE49-F238E27FC236}">
                            <a16:creationId xmlns:a16="http://schemas.microsoft.com/office/drawing/2014/main" id="{982029F1-0177-F84B-B77A-42B9829C522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998" name="Rectangle 370">
                    <a:extLst>
                      <a:ext uri="{FF2B5EF4-FFF2-40B4-BE49-F238E27FC236}">
                        <a16:creationId xmlns:a16="http://schemas.microsoft.com/office/drawing/2014/main" id="{E5DC45E8-ABEF-2B40-BF11-6C4B34D1F9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999" name="Rectangle 371">
                    <a:extLst>
                      <a:ext uri="{FF2B5EF4-FFF2-40B4-BE49-F238E27FC236}">
                        <a16:creationId xmlns:a16="http://schemas.microsoft.com/office/drawing/2014/main" id="{2FA6CC4C-BC5C-734A-8F22-98287FB76B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994" name="Rectangle 372">
                  <a:extLst>
                    <a:ext uri="{FF2B5EF4-FFF2-40B4-BE49-F238E27FC236}">
                      <a16:creationId xmlns:a16="http://schemas.microsoft.com/office/drawing/2014/main" id="{34E664B8-99D6-6F40-BE55-0AA80C7AEB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95" name="Rectangle 373">
                  <a:extLst>
                    <a:ext uri="{FF2B5EF4-FFF2-40B4-BE49-F238E27FC236}">
                      <a16:creationId xmlns:a16="http://schemas.microsoft.com/office/drawing/2014/main" id="{CC4EE0A5-884E-484A-A205-3EFE607F38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96" name="Rectangle 374">
                  <a:extLst>
                    <a:ext uri="{FF2B5EF4-FFF2-40B4-BE49-F238E27FC236}">
                      <a16:creationId xmlns:a16="http://schemas.microsoft.com/office/drawing/2014/main" id="{C1058AB9-C0A2-5041-A945-698709EF8C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985" name="AutoShape 375">
              <a:extLst>
                <a:ext uri="{FF2B5EF4-FFF2-40B4-BE49-F238E27FC236}">
                  <a16:creationId xmlns:a16="http://schemas.microsoft.com/office/drawing/2014/main" id="{2C8575A3-B4A6-1746-BC86-026007364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86" name="Group 379">
              <a:extLst>
                <a:ext uri="{FF2B5EF4-FFF2-40B4-BE49-F238E27FC236}">
                  <a16:creationId xmlns:a16="http://schemas.microsoft.com/office/drawing/2014/main" id="{8567E088-D32D-624C-8A9C-F9EDEDB113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987" name="Rectangle 380">
                <a:extLst>
                  <a:ext uri="{FF2B5EF4-FFF2-40B4-BE49-F238E27FC236}">
                    <a16:creationId xmlns:a16="http://schemas.microsoft.com/office/drawing/2014/main" id="{D38CEFD3-34E4-4144-A4A9-E29D2BC79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88" name="Text Box 381">
                <a:extLst>
                  <a:ext uri="{FF2B5EF4-FFF2-40B4-BE49-F238E27FC236}">
                    <a16:creationId xmlns:a16="http://schemas.microsoft.com/office/drawing/2014/main" id="{9C84556C-DFF7-A54D-B709-593A7941D6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DHCP</a:t>
                </a:r>
              </a:p>
            </p:txBody>
          </p:sp>
        </p:grpSp>
      </p:grpSp>
      <p:grpSp>
        <p:nvGrpSpPr>
          <p:cNvPr id="1019" name="Group 476">
            <a:extLst>
              <a:ext uri="{FF2B5EF4-FFF2-40B4-BE49-F238E27FC236}">
                <a16:creationId xmlns:a16="http://schemas.microsoft.com/office/drawing/2014/main" id="{2C1D9870-C854-6D41-84D3-89EBBCE7DBE8}"/>
              </a:ext>
            </a:extLst>
          </p:cNvPr>
          <p:cNvGrpSpPr>
            <a:grpSpLocks/>
          </p:cNvGrpSpPr>
          <p:nvPr/>
        </p:nvGrpSpPr>
        <p:grpSpPr bwMode="auto">
          <a:xfrm>
            <a:off x="924298" y="3427412"/>
            <a:ext cx="544513" cy="244475"/>
            <a:chOff x="844" y="3337"/>
            <a:chExt cx="343" cy="154"/>
          </a:xfrm>
        </p:grpSpPr>
        <p:sp>
          <p:nvSpPr>
            <p:cNvPr id="1020" name="Rectangle 477">
              <a:extLst>
                <a:ext uri="{FF2B5EF4-FFF2-40B4-BE49-F238E27FC236}">
                  <a16:creationId xmlns:a16="http://schemas.microsoft.com/office/drawing/2014/main" id="{48A1A89D-C73C-2D42-A1DC-1D8E81C65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021" name="Text Box 478">
              <a:extLst>
                <a:ext uri="{FF2B5EF4-FFF2-40B4-BE49-F238E27FC236}">
                  <a16:creationId xmlns:a16="http://schemas.microsoft.com/office/drawing/2014/main" id="{8095651D-95AD-644F-9F69-F6E846D55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DHCP</a:t>
              </a:r>
            </a:p>
          </p:txBody>
        </p:sp>
      </p:grpSp>
      <p:sp>
        <p:nvSpPr>
          <p:cNvPr id="1022" name="Rectangle 479">
            <a:extLst>
              <a:ext uri="{FF2B5EF4-FFF2-40B4-BE49-F238E27FC236}">
                <a16:creationId xmlns:a16="http://schemas.microsoft.com/office/drawing/2014/main" id="{B807A09D-A4F1-304B-AB9E-DF3D27545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161" y="2178063"/>
            <a:ext cx="6365968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Yêu cầu DHCP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ＭＳ Ｐゴシック" charset="0"/>
                <a:cs typeface="+mn-cs"/>
              </a:rPr>
              <a:t>được đóng gói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trong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gói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tin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UDP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-&gt;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được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đóng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gói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tiếp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trong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gói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tin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IP 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-&gt;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tiếp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theo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là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đ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ược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đóng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gói trong Ethernet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802.3</a:t>
            </a:r>
          </a:p>
        </p:txBody>
      </p:sp>
      <p:sp>
        <p:nvSpPr>
          <p:cNvPr id="1023" name="Rectangle 480">
            <a:extLst>
              <a:ext uri="{FF2B5EF4-FFF2-40B4-BE49-F238E27FC236}">
                <a16:creationId xmlns:a16="http://schemas.microsoft.com/office/drawing/2014/main" id="{F684AC9E-DDAB-6349-BA14-508B74898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6572" y="3815432"/>
            <a:ext cx="6573673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ＭＳ Ｐゴシック" charset="0"/>
                <a:cs typeface="+mn-cs"/>
              </a:rPr>
              <a:t>Gửi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ＭＳ Ｐゴシック" charset="0"/>
                <a:cs typeface="+mn-cs"/>
              </a:rPr>
              <a:t>quảng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ＭＳ Ｐゴシック" charset="0"/>
                <a:cs typeface="+mn-cs"/>
              </a:rPr>
              <a:t>bá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Ethernet frame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(đích: FFFFFFFFFFFF) trên mạng LAN, được nhận tại bộ định tuyến chạy máy chủ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DHCP</a:t>
            </a:r>
          </a:p>
        </p:txBody>
      </p:sp>
      <p:sp>
        <p:nvSpPr>
          <p:cNvPr id="1024" name="Rectangle 481">
            <a:extLst>
              <a:ext uri="{FF2B5EF4-FFF2-40B4-BE49-F238E27FC236}">
                <a16:creationId xmlns:a16="http://schemas.microsoft.com/office/drawing/2014/main" id="{EF21724D-DF9C-9943-ABAA-C4C6633ED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0437" y="5454142"/>
            <a:ext cx="6541416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Tiếp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theo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Ethernet</a:t>
            </a:r>
            <a:r>
              <a:rPr kumimoji="0" lang="en-SG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frame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ＭＳ Ｐゴシック" charset="0"/>
                <a:cs typeface="+mn-cs"/>
              </a:rPr>
              <a:t>được tách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thành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gói</a:t>
            </a:r>
            <a:r>
              <a:rPr kumimoji="0" lang="en-US" sz="2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IP,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gói</a:t>
            </a:r>
            <a:r>
              <a:rPr kumimoji="0" lang="en-US" sz="2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IP </a:t>
            </a:r>
            <a:r>
              <a:rPr kumimoji="0" lang="en-US" sz="26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được</a:t>
            </a:r>
            <a:r>
              <a:rPr kumimoji="0" lang="en-US" sz="2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sz="26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tách</a:t>
            </a:r>
            <a:r>
              <a:rPr kumimoji="0" lang="en-US" sz="2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sz="26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thành</a:t>
            </a:r>
            <a:r>
              <a:rPr kumimoji="0" lang="en-US" sz="2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sz="26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gói</a:t>
            </a:r>
            <a:r>
              <a:rPr kumimoji="0" lang="en-US" sz="2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UDP, </a:t>
            </a:r>
            <a:r>
              <a:rPr kumimoji="0" lang="en-US" sz="26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gói</a:t>
            </a:r>
            <a:r>
              <a:rPr kumimoji="0" lang="en-US" sz="2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UDP được tách thành DHCP</a:t>
            </a:r>
          </a:p>
        </p:txBody>
      </p: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5EF64-95EB-9F96-AEA4-5320583A0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3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6 L 0.22748 0.00416 L 0.10834 0.27291 L -0.0181 0.27129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00" grpId="0"/>
      <p:bldP spid="913" grpId="0" build="p"/>
      <p:bldP spid="1022" grpId="0"/>
      <p:bldP spid="1023" grpId="0"/>
      <p:bldP spid="102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Y</a:t>
            </a:r>
            <a:r>
              <a:rPr kumimoji="0" lang="vi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êu cầu </a:t>
            </a:r>
            <a:r>
              <a:rPr kumimoji="0" lang="en-SG" sz="4000" i="0" u="none" strike="noStrike" kern="1200" cap="none" spc="0" normalizeH="0" baseline="0" noProof="0" dirty="0" err="1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dịch</a:t>
            </a:r>
            <a:r>
              <a:rPr kumimoji="0" lang="en-SG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 </a:t>
            </a:r>
            <a:r>
              <a:rPr kumimoji="0" lang="en-SG" sz="4000" i="0" u="none" strike="noStrike" kern="1200" cap="none" spc="0" normalizeH="0" baseline="0" noProof="0" dirty="0" err="1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vụ</a:t>
            </a:r>
            <a:r>
              <a:rPr kumimoji="0" lang="en-SG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 </a:t>
            </a:r>
            <a:r>
              <a:rPr kumimoji="0" lang="vi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web</a:t>
            </a:r>
            <a:r>
              <a:rPr lang="vi" sz="4000" dirty="0"/>
              <a:t>: kết nối với Internet</a:t>
            </a:r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05000" y="2501153"/>
            <a:ext cx="954696" cy="828225"/>
            <a:chOff x="7432700" y="2327293"/>
            <a:chExt cx="534987" cy="407988"/>
          </a:xfrm>
        </p:grpSpPr>
        <p:pic>
          <p:nvPicPr>
            <p:cNvPr id="649" name="Picture 1017" descr="antenna_stylized">
              <a:extLst>
                <a:ext uri="{FF2B5EF4-FFF2-40B4-BE49-F238E27FC236}">
                  <a16:creationId xmlns:a16="http://schemas.microsoft.com/office/drawing/2014/main" id="{DFEB7442-5BFA-4240-BDFC-20FF05514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351524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bộ định tuyến có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DHCP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điện thoại di động đến: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máy khách DHCP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219573" y="1330325"/>
            <a:ext cx="1111249" cy="1665288"/>
            <a:chOff x="590" y="681"/>
            <a:chExt cx="700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0" y="681"/>
              <a:ext cx="647" cy="834"/>
              <a:chOff x="508" y="2954"/>
              <a:chExt cx="647" cy="834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" y="2954"/>
                <a:ext cx="647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DHCP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UDP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địa chỉ IP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Eth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Phy</a:t>
                </a:r>
                <a:endPara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974" name="Group 342">
            <a:extLst>
              <a:ext uri="{FF2B5EF4-FFF2-40B4-BE49-F238E27FC236}">
                <a16:creationId xmlns:a16="http://schemas.microsoft.com/office/drawing/2014/main" id="{68368F8A-0905-C04F-8373-D523E15DD390}"/>
              </a:ext>
            </a:extLst>
          </p:cNvPr>
          <p:cNvGrpSpPr>
            <a:grpSpLocks/>
          </p:cNvGrpSpPr>
          <p:nvPr/>
        </p:nvGrpSpPr>
        <p:grpSpPr bwMode="auto">
          <a:xfrm>
            <a:off x="1502148" y="3330575"/>
            <a:ext cx="1412874" cy="1323975"/>
            <a:chOff x="870" y="1941"/>
            <a:chExt cx="890" cy="834"/>
          </a:xfrm>
        </p:grpSpPr>
        <p:sp>
          <p:nvSpPr>
            <p:cNvPr id="975" name="Freeform 334">
              <a:extLst>
                <a:ext uri="{FF2B5EF4-FFF2-40B4-BE49-F238E27FC236}">
                  <a16:creationId xmlns:a16="http://schemas.microsoft.com/office/drawing/2014/main" id="{FEE3001B-2BDF-E641-AFF3-DFF0ECFF1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28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76" name="Group 335">
              <a:extLst>
                <a:ext uri="{FF2B5EF4-FFF2-40B4-BE49-F238E27FC236}">
                  <a16:creationId xmlns:a16="http://schemas.microsoft.com/office/drawing/2014/main" id="{075A72C7-137F-3848-A6E3-E64A408A3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0" y="1941"/>
              <a:ext cx="647" cy="834"/>
              <a:chOff x="508" y="2954"/>
              <a:chExt cx="647" cy="834"/>
            </a:xfrm>
          </p:grpSpPr>
          <p:sp>
            <p:nvSpPr>
              <p:cNvPr id="977" name="Rectangle 336">
                <a:extLst>
                  <a:ext uri="{FF2B5EF4-FFF2-40B4-BE49-F238E27FC236}">
                    <a16:creationId xmlns:a16="http://schemas.microsoft.com/office/drawing/2014/main" id="{5A39D877-B301-F047-BE8E-34B3EF11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78" name="Text Box 337">
                <a:extLst>
                  <a:ext uri="{FF2B5EF4-FFF2-40B4-BE49-F238E27FC236}">
                    <a16:creationId xmlns:a16="http://schemas.microsoft.com/office/drawing/2014/main" id="{3B8C2E8D-8470-A948-BC08-E08C84966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" y="2954"/>
                <a:ext cx="647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DHCP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UDP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địa chỉ IP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Eth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Phy</a:t>
                </a:r>
                <a:endPara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79" name="Line 338">
                <a:extLst>
                  <a:ext uri="{FF2B5EF4-FFF2-40B4-BE49-F238E27FC236}">
                    <a16:creationId xmlns:a16="http://schemas.microsoft.com/office/drawing/2014/main" id="{D0A08B72-CDE0-DE4B-8B12-A912F9745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80" name="Line 339">
                <a:extLst>
                  <a:ext uri="{FF2B5EF4-FFF2-40B4-BE49-F238E27FC236}">
                    <a16:creationId xmlns:a16="http://schemas.microsoft.com/office/drawing/2014/main" id="{A57D4F7D-2E7F-6840-AC85-141D53A7F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81" name="Line 340">
                <a:extLst>
                  <a:ext uri="{FF2B5EF4-FFF2-40B4-BE49-F238E27FC236}">
                    <a16:creationId xmlns:a16="http://schemas.microsoft.com/office/drawing/2014/main" id="{8CF39C3F-AF73-EB42-B07E-8E2490424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82" name="Line 341">
                <a:extLst>
                  <a:ext uri="{FF2B5EF4-FFF2-40B4-BE49-F238E27FC236}">
                    <a16:creationId xmlns:a16="http://schemas.microsoft.com/office/drawing/2014/main" id="{6579215B-0078-6047-B238-35EDE678A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89" name="Rectangle 3">
            <a:extLst>
              <a:ext uri="{FF2B5EF4-FFF2-40B4-BE49-F238E27FC236}">
                <a16:creationId xmlns:a16="http://schemas.microsoft.com/office/drawing/2014/main" id="{7B871886-3DE1-0B4A-8DB9-883FE1D7E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1672" y="971498"/>
            <a:ext cx="6548848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marR="0" lvl="0" indent="-231775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Tại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Máy chủ DHCP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: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tạo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gói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DHCP ACK 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chứa địa chỉ IP c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ấp</a:t>
            </a:r>
            <a:r>
              <a:rPr kumimoji="0" lang="en-SG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cho</a:t>
            </a:r>
            <a:r>
              <a:rPr kumimoji="0" lang="vi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máy khách, địa chỉ IP của </a:t>
            </a:r>
            <a:r>
              <a:rPr kumimoji="0" lang="en-SG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default gateway,</a:t>
            </a:r>
            <a:r>
              <a:rPr kumimoji="0" lang="vi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tên &amp; địa chỉ IP của máy chủ DNS</a:t>
            </a:r>
          </a:p>
        </p:txBody>
      </p:sp>
      <p:grpSp>
        <p:nvGrpSpPr>
          <p:cNvPr id="290" name="Group 57">
            <a:extLst>
              <a:ext uri="{FF2B5EF4-FFF2-40B4-BE49-F238E27FC236}">
                <a16:creationId xmlns:a16="http://schemas.microsoft.com/office/drawing/2014/main" id="{37C8DAC2-4F10-5D40-BFEB-36DD810D29E8}"/>
              </a:ext>
            </a:extLst>
          </p:cNvPr>
          <p:cNvGrpSpPr>
            <a:grpSpLocks/>
          </p:cNvGrpSpPr>
          <p:nvPr/>
        </p:nvGrpSpPr>
        <p:grpSpPr bwMode="auto">
          <a:xfrm>
            <a:off x="379319" y="3300692"/>
            <a:ext cx="1081088" cy="1166813"/>
            <a:chOff x="42" y="744"/>
            <a:chExt cx="681" cy="735"/>
          </a:xfrm>
        </p:grpSpPr>
        <p:grpSp>
          <p:nvGrpSpPr>
            <p:cNvPr id="291" name="Group 58">
              <a:extLst>
                <a:ext uri="{FF2B5EF4-FFF2-40B4-BE49-F238E27FC236}">
                  <a16:creationId xmlns:a16="http://schemas.microsoft.com/office/drawing/2014/main" id="{586D51E3-E709-E748-B55A-04F83F765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293" name="Group 59">
                <a:extLst>
                  <a:ext uri="{FF2B5EF4-FFF2-40B4-BE49-F238E27FC236}">
                    <a16:creationId xmlns:a16="http://schemas.microsoft.com/office/drawing/2014/main" id="{61F14A68-1B09-4949-8F3A-2E3CEA1369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319" name="Group 60">
                  <a:extLst>
                    <a:ext uri="{FF2B5EF4-FFF2-40B4-BE49-F238E27FC236}">
                      <a16:creationId xmlns:a16="http://schemas.microsoft.com/office/drawing/2014/main" id="{0964A370-2208-9941-9E3F-7ED5F1900B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322" name="Rectangle 61">
                    <a:extLst>
                      <a:ext uri="{FF2B5EF4-FFF2-40B4-BE49-F238E27FC236}">
                        <a16:creationId xmlns:a16="http://schemas.microsoft.com/office/drawing/2014/main" id="{306955EB-3F12-5241-949F-01DE6F58A5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23" name="Text Box 62">
                    <a:extLst>
                      <a:ext uri="{FF2B5EF4-FFF2-40B4-BE49-F238E27FC236}">
                        <a16:creationId xmlns:a16="http://schemas.microsoft.com/office/drawing/2014/main" id="{6C1CB358-3642-7742-913B-9FD320DFEEE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vi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DHCP</a:t>
                    </a:r>
                  </a:p>
                </p:txBody>
              </p:sp>
            </p:grpSp>
            <p:sp>
              <p:nvSpPr>
                <p:cNvPr id="320" name="Rectangle 63">
                  <a:extLst>
                    <a:ext uri="{FF2B5EF4-FFF2-40B4-BE49-F238E27FC236}">
                      <a16:creationId xmlns:a16="http://schemas.microsoft.com/office/drawing/2014/main" id="{3BAB0199-2F96-024A-879C-1B4571C2C0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21" name="Rectangle 64">
                  <a:extLst>
                    <a:ext uri="{FF2B5EF4-FFF2-40B4-BE49-F238E27FC236}">
                      <a16:creationId xmlns:a16="http://schemas.microsoft.com/office/drawing/2014/main" id="{8AA4D9A0-7D57-9442-B07C-8B69573583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4" name="Group 65">
                <a:extLst>
                  <a:ext uri="{FF2B5EF4-FFF2-40B4-BE49-F238E27FC236}">
                    <a16:creationId xmlns:a16="http://schemas.microsoft.com/office/drawing/2014/main" id="{D4DD8D77-AB57-9348-AE5A-07C8ADB7D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313" name="Group 66">
                  <a:extLst>
                    <a:ext uri="{FF2B5EF4-FFF2-40B4-BE49-F238E27FC236}">
                      <a16:creationId xmlns:a16="http://schemas.microsoft.com/office/drawing/2014/main" id="{7486484F-938A-3F40-A3CD-FA895820E2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17" name="Rectangle 67">
                    <a:extLst>
                      <a:ext uri="{FF2B5EF4-FFF2-40B4-BE49-F238E27FC236}">
                        <a16:creationId xmlns:a16="http://schemas.microsoft.com/office/drawing/2014/main" id="{8D8492F5-F289-3E4E-A7D2-E77CFD521A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18" name="Text Box 68">
                    <a:extLst>
                      <a:ext uri="{FF2B5EF4-FFF2-40B4-BE49-F238E27FC236}">
                        <a16:creationId xmlns:a16="http://schemas.microsoft.com/office/drawing/2014/main" id="{84DB4EB8-215F-DB43-921B-1CAF30D39C0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vi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314" name="Group 69">
                  <a:extLst>
                    <a:ext uri="{FF2B5EF4-FFF2-40B4-BE49-F238E27FC236}">
                      <a16:creationId xmlns:a16="http://schemas.microsoft.com/office/drawing/2014/main" id="{E97791E3-AA44-7248-9B39-5011091659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15" name="Rectangle 70">
                    <a:extLst>
                      <a:ext uri="{FF2B5EF4-FFF2-40B4-BE49-F238E27FC236}">
                        <a16:creationId xmlns:a16="http://schemas.microsoft.com/office/drawing/2014/main" id="{C2F175E6-EEA1-9F4E-91D9-252F3AD8FA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16" name="Rectangle 71">
                    <a:extLst>
                      <a:ext uri="{FF2B5EF4-FFF2-40B4-BE49-F238E27FC236}">
                        <a16:creationId xmlns:a16="http://schemas.microsoft.com/office/drawing/2014/main" id="{E605F749-2D23-1C47-99A8-19EF2A9C6C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96" name="Group 72">
                <a:extLst>
                  <a:ext uri="{FF2B5EF4-FFF2-40B4-BE49-F238E27FC236}">
                    <a16:creationId xmlns:a16="http://schemas.microsoft.com/office/drawing/2014/main" id="{8CAE7331-2F85-B440-B302-D525A81148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311" name="Rectangle 73">
                  <a:extLst>
                    <a:ext uri="{FF2B5EF4-FFF2-40B4-BE49-F238E27FC236}">
                      <a16:creationId xmlns:a16="http://schemas.microsoft.com/office/drawing/2014/main" id="{6E683200-9017-424C-9F52-F506F2F83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12" name="Rectangle 74">
                  <a:extLst>
                    <a:ext uri="{FF2B5EF4-FFF2-40B4-BE49-F238E27FC236}">
                      <a16:creationId xmlns:a16="http://schemas.microsoft.com/office/drawing/2014/main" id="{3969F099-B1F4-974A-940F-987FE85039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297" name="Group 75">
                <a:extLst>
                  <a:ext uri="{FF2B5EF4-FFF2-40B4-BE49-F238E27FC236}">
                    <a16:creationId xmlns:a16="http://schemas.microsoft.com/office/drawing/2014/main" id="{018977E7-F9A0-ED41-98D9-B4EAD08F02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298" name="Group 76">
                  <a:extLst>
                    <a:ext uri="{FF2B5EF4-FFF2-40B4-BE49-F238E27FC236}">
                      <a16:creationId xmlns:a16="http://schemas.microsoft.com/office/drawing/2014/main" id="{928DB5D8-985F-8347-9A9C-DA7A53A941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302" name="Group 77">
                    <a:extLst>
                      <a:ext uri="{FF2B5EF4-FFF2-40B4-BE49-F238E27FC236}">
                        <a16:creationId xmlns:a16="http://schemas.microsoft.com/office/drawing/2014/main" id="{888E790F-9BAC-2B40-90A9-DAD74AEF7EA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305" name="Group 78">
                      <a:extLst>
                        <a:ext uri="{FF2B5EF4-FFF2-40B4-BE49-F238E27FC236}">
                          <a16:creationId xmlns:a16="http://schemas.microsoft.com/office/drawing/2014/main" id="{15A0B2F1-70CD-9B40-8297-7F7512A9EFA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309" name="Rectangle 79">
                        <a:extLst>
                          <a:ext uri="{FF2B5EF4-FFF2-40B4-BE49-F238E27FC236}">
                            <a16:creationId xmlns:a16="http://schemas.microsoft.com/office/drawing/2014/main" id="{21E258B4-731A-EC4C-839E-EFDACC71806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endParaRPr>
                      </a:p>
                    </p:txBody>
                  </p:sp>
                  <p:sp>
                    <p:nvSpPr>
                      <p:cNvPr id="310" name="Text Box 80">
                        <a:extLst>
                          <a:ext uri="{FF2B5EF4-FFF2-40B4-BE49-F238E27FC236}">
                            <a16:creationId xmlns:a16="http://schemas.microsoft.com/office/drawing/2014/main" id="{44E618E5-B1F9-724E-B7A8-703CF4D9632F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vi" sz="10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  <a:cs typeface="+mn-cs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306" name="Group 81">
                      <a:extLst>
                        <a:ext uri="{FF2B5EF4-FFF2-40B4-BE49-F238E27FC236}">
                          <a16:creationId xmlns:a16="http://schemas.microsoft.com/office/drawing/2014/main" id="{2DA4F930-1E58-2C42-BE02-B769CCF5261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307" name="Rectangle 82">
                        <a:extLst>
                          <a:ext uri="{FF2B5EF4-FFF2-40B4-BE49-F238E27FC236}">
                            <a16:creationId xmlns:a16="http://schemas.microsoft.com/office/drawing/2014/main" id="{EFA99778-FD4F-084D-9FDB-510BBB0E1DB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endParaRPr>
                      </a:p>
                    </p:txBody>
                  </p:sp>
                  <p:sp>
                    <p:nvSpPr>
                      <p:cNvPr id="308" name="Rectangle 83">
                        <a:extLst>
                          <a:ext uri="{FF2B5EF4-FFF2-40B4-BE49-F238E27FC236}">
                            <a16:creationId xmlns:a16="http://schemas.microsoft.com/office/drawing/2014/main" id="{32F43842-7DD3-DE4D-A916-A19571D6C34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303" name="Rectangle 84">
                    <a:extLst>
                      <a:ext uri="{FF2B5EF4-FFF2-40B4-BE49-F238E27FC236}">
                        <a16:creationId xmlns:a16="http://schemas.microsoft.com/office/drawing/2014/main" id="{2445B950-0E66-EE44-9A9B-0DFD11AC58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04" name="Rectangle 85">
                    <a:extLst>
                      <a:ext uri="{FF2B5EF4-FFF2-40B4-BE49-F238E27FC236}">
                        <a16:creationId xmlns:a16="http://schemas.microsoft.com/office/drawing/2014/main" id="{E8257C66-806D-AF47-A755-9B8859B1FC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299" name="Rectangle 86">
                  <a:extLst>
                    <a:ext uri="{FF2B5EF4-FFF2-40B4-BE49-F238E27FC236}">
                      <a16:creationId xmlns:a16="http://schemas.microsoft.com/office/drawing/2014/main" id="{1479792F-21C7-BF47-9501-7396581168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0" name="Rectangle 87">
                  <a:extLst>
                    <a:ext uri="{FF2B5EF4-FFF2-40B4-BE49-F238E27FC236}">
                      <a16:creationId xmlns:a16="http://schemas.microsoft.com/office/drawing/2014/main" id="{9954F467-6E7C-BA49-B7E8-7B2711B711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01" name="Rectangle 88">
                  <a:extLst>
                    <a:ext uri="{FF2B5EF4-FFF2-40B4-BE49-F238E27FC236}">
                      <a16:creationId xmlns:a16="http://schemas.microsoft.com/office/drawing/2014/main" id="{65AD9726-C793-0443-9F76-27D784834D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292" name="AutoShape 89">
              <a:extLst>
                <a:ext uri="{FF2B5EF4-FFF2-40B4-BE49-F238E27FC236}">
                  <a16:creationId xmlns:a16="http://schemas.microsoft.com/office/drawing/2014/main" id="{22CB65A8-1FB8-4D48-8E5A-46F62E8E7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24" name="Group 90">
            <a:extLst>
              <a:ext uri="{FF2B5EF4-FFF2-40B4-BE49-F238E27FC236}">
                <a16:creationId xmlns:a16="http://schemas.microsoft.com/office/drawing/2014/main" id="{627FA192-8658-9A4E-98F1-26C12012B879}"/>
              </a:ext>
            </a:extLst>
          </p:cNvPr>
          <p:cNvGrpSpPr>
            <a:grpSpLocks/>
          </p:cNvGrpSpPr>
          <p:nvPr/>
        </p:nvGrpSpPr>
        <p:grpSpPr bwMode="auto">
          <a:xfrm>
            <a:off x="476157" y="4386542"/>
            <a:ext cx="1081087" cy="244475"/>
            <a:chOff x="504" y="3523"/>
            <a:chExt cx="681" cy="154"/>
          </a:xfrm>
        </p:grpSpPr>
        <p:grpSp>
          <p:nvGrpSpPr>
            <p:cNvPr id="325" name="Group 91">
              <a:extLst>
                <a:ext uri="{FF2B5EF4-FFF2-40B4-BE49-F238E27FC236}">
                  <a16:creationId xmlns:a16="http://schemas.microsoft.com/office/drawing/2014/main" id="{49BA10AF-3B37-104A-BCFF-22430D3B75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333" name="Group 92">
                <a:extLst>
                  <a:ext uri="{FF2B5EF4-FFF2-40B4-BE49-F238E27FC236}">
                    <a16:creationId xmlns:a16="http://schemas.microsoft.com/office/drawing/2014/main" id="{1E4D7DBD-B06D-CC4D-BD5A-48BE83AC5D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336" name="Group 93">
                  <a:extLst>
                    <a:ext uri="{FF2B5EF4-FFF2-40B4-BE49-F238E27FC236}">
                      <a16:creationId xmlns:a16="http://schemas.microsoft.com/office/drawing/2014/main" id="{194A75E5-96A9-1C40-B18D-D18152CED4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40" name="Rectangle 94">
                    <a:extLst>
                      <a:ext uri="{FF2B5EF4-FFF2-40B4-BE49-F238E27FC236}">
                        <a16:creationId xmlns:a16="http://schemas.microsoft.com/office/drawing/2014/main" id="{2DC75A14-9509-FD4C-918E-CB6F2A448E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41" name="Text Box 95">
                    <a:extLst>
                      <a:ext uri="{FF2B5EF4-FFF2-40B4-BE49-F238E27FC236}">
                        <a16:creationId xmlns:a16="http://schemas.microsoft.com/office/drawing/2014/main" id="{F617B0D0-DB72-F449-BF5B-EF33EE6A61E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vi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337" name="Group 96">
                  <a:extLst>
                    <a:ext uri="{FF2B5EF4-FFF2-40B4-BE49-F238E27FC236}">
                      <a16:creationId xmlns:a16="http://schemas.microsoft.com/office/drawing/2014/main" id="{AC25ADBB-2176-944C-8B8D-767CE85359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38" name="Rectangle 97">
                    <a:extLst>
                      <a:ext uri="{FF2B5EF4-FFF2-40B4-BE49-F238E27FC236}">
                        <a16:creationId xmlns:a16="http://schemas.microsoft.com/office/drawing/2014/main" id="{0E217236-4A0A-6E45-819B-C9E1E1D4C0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39" name="Rectangle 98">
                    <a:extLst>
                      <a:ext uri="{FF2B5EF4-FFF2-40B4-BE49-F238E27FC236}">
                        <a16:creationId xmlns:a16="http://schemas.microsoft.com/office/drawing/2014/main" id="{EF8EBD81-20D3-304E-8E45-3B88FA1FE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</p:grpSp>
          <p:sp>
            <p:nvSpPr>
              <p:cNvPr id="334" name="Rectangle 99">
                <a:extLst>
                  <a:ext uri="{FF2B5EF4-FFF2-40B4-BE49-F238E27FC236}">
                    <a16:creationId xmlns:a16="http://schemas.microsoft.com/office/drawing/2014/main" id="{B6153F06-604A-A84D-94D4-BCF8985CA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35" name="Rectangle 100">
                <a:extLst>
                  <a:ext uri="{FF2B5EF4-FFF2-40B4-BE49-F238E27FC236}">
                    <a16:creationId xmlns:a16="http://schemas.microsoft.com/office/drawing/2014/main" id="{4A48C38C-FB90-9E48-863A-6098EE05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26" name="Rectangle 101">
              <a:extLst>
                <a:ext uri="{FF2B5EF4-FFF2-40B4-BE49-F238E27FC236}">
                  <a16:creationId xmlns:a16="http://schemas.microsoft.com/office/drawing/2014/main" id="{B397BDA8-2CB9-2A48-BAE8-04E2FCFFC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31" name="Rectangle 102">
              <a:extLst>
                <a:ext uri="{FF2B5EF4-FFF2-40B4-BE49-F238E27FC236}">
                  <a16:creationId xmlns:a16="http://schemas.microsoft.com/office/drawing/2014/main" id="{4251D2BB-EBB9-744F-8FA4-ACDD4A7E2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32" name="Rectangle 103">
              <a:extLst>
                <a:ext uri="{FF2B5EF4-FFF2-40B4-BE49-F238E27FC236}">
                  <a16:creationId xmlns:a16="http://schemas.microsoft.com/office/drawing/2014/main" id="{D7BFE06A-92AE-374C-8F20-2F4F01A3D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42" name="Group 113">
            <a:extLst>
              <a:ext uri="{FF2B5EF4-FFF2-40B4-BE49-F238E27FC236}">
                <a16:creationId xmlns:a16="http://schemas.microsoft.com/office/drawing/2014/main" id="{5883EEDA-DCBD-0140-95F3-07D052C9ACEC}"/>
              </a:ext>
            </a:extLst>
          </p:cNvPr>
          <p:cNvGrpSpPr>
            <a:grpSpLocks/>
          </p:cNvGrpSpPr>
          <p:nvPr/>
        </p:nvGrpSpPr>
        <p:grpSpPr bwMode="auto">
          <a:xfrm>
            <a:off x="179014" y="1480949"/>
            <a:ext cx="1081087" cy="1217612"/>
            <a:chOff x="1404" y="3105"/>
            <a:chExt cx="681" cy="767"/>
          </a:xfrm>
        </p:grpSpPr>
        <p:grpSp>
          <p:nvGrpSpPr>
            <p:cNvPr id="343" name="Group 114">
              <a:extLst>
                <a:ext uri="{FF2B5EF4-FFF2-40B4-BE49-F238E27FC236}">
                  <a16:creationId xmlns:a16="http://schemas.microsoft.com/office/drawing/2014/main" id="{D8F28A19-02BB-2147-955B-5EC7BA1B93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348" name="Group 115">
                <a:extLst>
                  <a:ext uri="{FF2B5EF4-FFF2-40B4-BE49-F238E27FC236}">
                    <a16:creationId xmlns:a16="http://schemas.microsoft.com/office/drawing/2014/main" id="{5C445902-86BE-6646-AF15-158184A32A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374" name="Group 116">
                  <a:extLst>
                    <a:ext uri="{FF2B5EF4-FFF2-40B4-BE49-F238E27FC236}">
                      <a16:creationId xmlns:a16="http://schemas.microsoft.com/office/drawing/2014/main" id="{4311E081-C87E-F944-8B67-1DEB5ECEAA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377" name="Rectangle 117">
                    <a:extLst>
                      <a:ext uri="{FF2B5EF4-FFF2-40B4-BE49-F238E27FC236}">
                        <a16:creationId xmlns:a16="http://schemas.microsoft.com/office/drawing/2014/main" id="{ECF635FF-3612-4C4D-8CF5-35F26DCF9E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78" name="Text Box 118">
                    <a:extLst>
                      <a:ext uri="{FF2B5EF4-FFF2-40B4-BE49-F238E27FC236}">
                        <a16:creationId xmlns:a16="http://schemas.microsoft.com/office/drawing/2014/main" id="{F6110A27-4F3B-E347-A46E-5CE76FF9F26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vi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DHCP</a:t>
                    </a:r>
                  </a:p>
                </p:txBody>
              </p:sp>
            </p:grpSp>
            <p:sp>
              <p:nvSpPr>
                <p:cNvPr id="375" name="Rectangle 119">
                  <a:extLst>
                    <a:ext uri="{FF2B5EF4-FFF2-40B4-BE49-F238E27FC236}">
                      <a16:creationId xmlns:a16="http://schemas.microsoft.com/office/drawing/2014/main" id="{1341764B-E95B-7846-A7C7-697B31210C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76" name="Rectangle 120">
                  <a:extLst>
                    <a:ext uri="{FF2B5EF4-FFF2-40B4-BE49-F238E27FC236}">
                      <a16:creationId xmlns:a16="http://schemas.microsoft.com/office/drawing/2014/main" id="{F3FB38BB-2247-3846-95CA-29159BEEFD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50" name="Group 121">
                <a:extLst>
                  <a:ext uri="{FF2B5EF4-FFF2-40B4-BE49-F238E27FC236}">
                    <a16:creationId xmlns:a16="http://schemas.microsoft.com/office/drawing/2014/main" id="{AFBD3A6C-1C80-8842-9F56-0D54017B31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368" name="Group 122">
                  <a:extLst>
                    <a:ext uri="{FF2B5EF4-FFF2-40B4-BE49-F238E27FC236}">
                      <a16:creationId xmlns:a16="http://schemas.microsoft.com/office/drawing/2014/main" id="{1A113B9C-3462-5942-A44E-6B07A542F0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72" name="Rectangle 123">
                    <a:extLst>
                      <a:ext uri="{FF2B5EF4-FFF2-40B4-BE49-F238E27FC236}">
                        <a16:creationId xmlns:a16="http://schemas.microsoft.com/office/drawing/2014/main" id="{F1CC8B66-3B5E-D349-80F7-D9084983F6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73" name="Text Box 124">
                    <a:extLst>
                      <a:ext uri="{FF2B5EF4-FFF2-40B4-BE49-F238E27FC236}">
                        <a16:creationId xmlns:a16="http://schemas.microsoft.com/office/drawing/2014/main" id="{9D04501E-61A9-7840-8FDD-A4B0D85E1E4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vi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369" name="Group 125">
                  <a:extLst>
                    <a:ext uri="{FF2B5EF4-FFF2-40B4-BE49-F238E27FC236}">
                      <a16:creationId xmlns:a16="http://schemas.microsoft.com/office/drawing/2014/main" id="{3DD83276-AEAB-544D-8216-A2090A138D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70" name="Rectangle 126">
                    <a:extLst>
                      <a:ext uri="{FF2B5EF4-FFF2-40B4-BE49-F238E27FC236}">
                        <a16:creationId xmlns:a16="http://schemas.microsoft.com/office/drawing/2014/main" id="{F23B95D8-54C4-D34E-946B-DEF86CB7B8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71" name="Rectangle 127">
                    <a:extLst>
                      <a:ext uri="{FF2B5EF4-FFF2-40B4-BE49-F238E27FC236}">
                        <a16:creationId xmlns:a16="http://schemas.microsoft.com/office/drawing/2014/main" id="{DA734683-A318-454E-A045-23BE51F0F5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51" name="Group 128">
                <a:extLst>
                  <a:ext uri="{FF2B5EF4-FFF2-40B4-BE49-F238E27FC236}">
                    <a16:creationId xmlns:a16="http://schemas.microsoft.com/office/drawing/2014/main" id="{16D8F290-90C4-884D-8BEC-4F527A600F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366" name="Rectangle 129">
                  <a:extLst>
                    <a:ext uri="{FF2B5EF4-FFF2-40B4-BE49-F238E27FC236}">
                      <a16:creationId xmlns:a16="http://schemas.microsoft.com/office/drawing/2014/main" id="{1D3E3622-DC4A-044E-A888-13677F7D16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67" name="Rectangle 130">
                  <a:extLst>
                    <a:ext uri="{FF2B5EF4-FFF2-40B4-BE49-F238E27FC236}">
                      <a16:creationId xmlns:a16="http://schemas.microsoft.com/office/drawing/2014/main" id="{B7CF74F0-E826-CE41-B70E-DC73509B60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352" name="Group 131">
                <a:extLst>
                  <a:ext uri="{FF2B5EF4-FFF2-40B4-BE49-F238E27FC236}">
                    <a16:creationId xmlns:a16="http://schemas.microsoft.com/office/drawing/2014/main" id="{D87ED124-1122-114E-A552-2B81F10E97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353" name="Group 132">
                  <a:extLst>
                    <a:ext uri="{FF2B5EF4-FFF2-40B4-BE49-F238E27FC236}">
                      <a16:creationId xmlns:a16="http://schemas.microsoft.com/office/drawing/2014/main" id="{3983C9C0-A891-BF4E-A921-C7DB56F4CC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357" name="Group 133">
                    <a:extLst>
                      <a:ext uri="{FF2B5EF4-FFF2-40B4-BE49-F238E27FC236}">
                        <a16:creationId xmlns:a16="http://schemas.microsoft.com/office/drawing/2014/main" id="{00BCA7B6-7079-5840-B49A-A1603E6357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360" name="Group 134">
                      <a:extLst>
                        <a:ext uri="{FF2B5EF4-FFF2-40B4-BE49-F238E27FC236}">
                          <a16:creationId xmlns:a16="http://schemas.microsoft.com/office/drawing/2014/main" id="{5723C07F-7067-7442-B671-6E3710D5B30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364" name="Rectangle 135">
                        <a:extLst>
                          <a:ext uri="{FF2B5EF4-FFF2-40B4-BE49-F238E27FC236}">
                            <a16:creationId xmlns:a16="http://schemas.microsoft.com/office/drawing/2014/main" id="{B5AF0E21-ED85-9849-B221-EFD25F84BE7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endParaRPr>
                      </a:p>
                    </p:txBody>
                  </p:sp>
                  <p:sp>
                    <p:nvSpPr>
                      <p:cNvPr id="365" name="Text Box 136">
                        <a:extLst>
                          <a:ext uri="{FF2B5EF4-FFF2-40B4-BE49-F238E27FC236}">
                            <a16:creationId xmlns:a16="http://schemas.microsoft.com/office/drawing/2014/main" id="{45723D24-31C5-4846-BE05-0E7FD549A894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vi" sz="10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  <a:cs typeface="+mn-cs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361" name="Group 137">
                      <a:extLst>
                        <a:ext uri="{FF2B5EF4-FFF2-40B4-BE49-F238E27FC236}">
                          <a16:creationId xmlns:a16="http://schemas.microsoft.com/office/drawing/2014/main" id="{80FE1C0E-16B1-2D44-B299-88A00143E61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362" name="Rectangle 138">
                        <a:extLst>
                          <a:ext uri="{FF2B5EF4-FFF2-40B4-BE49-F238E27FC236}">
                            <a16:creationId xmlns:a16="http://schemas.microsoft.com/office/drawing/2014/main" id="{D1EF3C03-E9F7-EA48-B907-E23FDF7AAE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endParaRPr>
                      </a:p>
                    </p:txBody>
                  </p:sp>
                  <p:sp>
                    <p:nvSpPr>
                      <p:cNvPr id="363" name="Rectangle 139">
                        <a:extLst>
                          <a:ext uri="{FF2B5EF4-FFF2-40B4-BE49-F238E27FC236}">
                            <a16:creationId xmlns:a16="http://schemas.microsoft.com/office/drawing/2014/main" id="{0E636BA2-C8E1-2748-ABAB-2E1309C06EC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358" name="Rectangle 140">
                    <a:extLst>
                      <a:ext uri="{FF2B5EF4-FFF2-40B4-BE49-F238E27FC236}">
                        <a16:creationId xmlns:a16="http://schemas.microsoft.com/office/drawing/2014/main" id="{1E71C801-BC9F-C941-B2FA-82E6DFB91E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359" name="Rectangle 141">
                    <a:extLst>
                      <a:ext uri="{FF2B5EF4-FFF2-40B4-BE49-F238E27FC236}">
                        <a16:creationId xmlns:a16="http://schemas.microsoft.com/office/drawing/2014/main" id="{8C1C8646-0C84-7646-B3C5-C586B30A32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354" name="Rectangle 142">
                  <a:extLst>
                    <a:ext uri="{FF2B5EF4-FFF2-40B4-BE49-F238E27FC236}">
                      <a16:creationId xmlns:a16="http://schemas.microsoft.com/office/drawing/2014/main" id="{F7DE1756-9A3B-B144-842D-9320340499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55" name="Rectangle 143">
                  <a:extLst>
                    <a:ext uri="{FF2B5EF4-FFF2-40B4-BE49-F238E27FC236}">
                      <a16:creationId xmlns:a16="http://schemas.microsoft.com/office/drawing/2014/main" id="{1BA49523-4DF4-5F44-9051-145D0A615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56" name="Rectangle 144">
                  <a:extLst>
                    <a:ext uri="{FF2B5EF4-FFF2-40B4-BE49-F238E27FC236}">
                      <a16:creationId xmlns:a16="http://schemas.microsoft.com/office/drawing/2014/main" id="{D8FFCB85-547D-C64B-A539-2E1956807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344" name="AutoShape 145">
              <a:extLst>
                <a:ext uri="{FF2B5EF4-FFF2-40B4-BE49-F238E27FC236}">
                  <a16:creationId xmlns:a16="http://schemas.microsoft.com/office/drawing/2014/main" id="{3F4330D4-196A-FE44-8859-2BBEE9440F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45" name="Group 146">
              <a:extLst>
                <a:ext uri="{FF2B5EF4-FFF2-40B4-BE49-F238E27FC236}">
                  <a16:creationId xmlns:a16="http://schemas.microsoft.com/office/drawing/2014/main" id="{2C244F89-6CDC-B14C-B8E0-593D333F6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346" name="Rectangle 147">
                <a:extLst>
                  <a:ext uri="{FF2B5EF4-FFF2-40B4-BE49-F238E27FC236}">
                    <a16:creationId xmlns:a16="http://schemas.microsoft.com/office/drawing/2014/main" id="{3F1C1009-8ACA-AE4D-B2EA-D060B3041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7" name="Text Box 148">
                <a:extLst>
                  <a:ext uri="{FF2B5EF4-FFF2-40B4-BE49-F238E27FC236}">
                    <a16:creationId xmlns:a16="http://schemas.microsoft.com/office/drawing/2014/main" id="{E9DDB984-3FC1-9442-8445-5B270D2767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DHCP</a:t>
                </a:r>
              </a:p>
            </p:txBody>
          </p:sp>
        </p:grpSp>
      </p:grpSp>
      <p:grpSp>
        <p:nvGrpSpPr>
          <p:cNvPr id="379" name="Group 149">
            <a:extLst>
              <a:ext uri="{FF2B5EF4-FFF2-40B4-BE49-F238E27FC236}">
                <a16:creationId xmlns:a16="http://schemas.microsoft.com/office/drawing/2014/main" id="{CF307C47-A864-5E4F-9726-298AD443C250}"/>
              </a:ext>
            </a:extLst>
          </p:cNvPr>
          <p:cNvGrpSpPr>
            <a:grpSpLocks/>
          </p:cNvGrpSpPr>
          <p:nvPr/>
        </p:nvGrpSpPr>
        <p:grpSpPr bwMode="auto">
          <a:xfrm>
            <a:off x="830169" y="3326092"/>
            <a:ext cx="544513" cy="244475"/>
            <a:chOff x="844" y="3337"/>
            <a:chExt cx="343" cy="154"/>
          </a:xfrm>
        </p:grpSpPr>
        <p:sp>
          <p:nvSpPr>
            <p:cNvPr id="380" name="Rectangle 150">
              <a:extLst>
                <a:ext uri="{FF2B5EF4-FFF2-40B4-BE49-F238E27FC236}">
                  <a16:creationId xmlns:a16="http://schemas.microsoft.com/office/drawing/2014/main" id="{153D2A8C-D4DA-3744-9B39-E4470076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1" name="Text Box 151">
              <a:extLst>
                <a:ext uri="{FF2B5EF4-FFF2-40B4-BE49-F238E27FC236}">
                  <a16:creationId xmlns:a16="http://schemas.microsoft.com/office/drawing/2014/main" id="{188D7169-9E2B-604F-A79F-4277DE2B7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DHCP</a:t>
              </a:r>
            </a:p>
          </p:txBody>
        </p:sp>
      </p:grpSp>
      <p:sp>
        <p:nvSpPr>
          <p:cNvPr id="382" name="Rectangle 155">
            <a:extLst>
              <a:ext uri="{FF2B5EF4-FFF2-40B4-BE49-F238E27FC236}">
                <a16:creationId xmlns:a16="http://schemas.microsoft.com/office/drawing/2014/main" id="{E3E60786-723F-AF41-BAEB-EAE22AF7D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223" y="2660135"/>
            <a:ext cx="6530667" cy="157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Đ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óng gói tại máy chủ DHCP, chuyển tiếp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frame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(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qua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bảng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chuyển đổi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của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switch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) qua mạng LAN,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giải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mã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tại máy khách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+mn-cs"/>
            </a:endParaRPr>
          </a:p>
        </p:txBody>
      </p:sp>
      <p:sp>
        <p:nvSpPr>
          <p:cNvPr id="383" name="Text Box 156">
            <a:extLst>
              <a:ext uri="{FF2B5EF4-FFF2-40B4-BE49-F238E27FC236}">
                <a16:creationId xmlns:a16="http://schemas.microsoft.com/office/drawing/2014/main" id="{C11E33FE-C63F-9746-B0FD-73D62EF6D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526" y="5515572"/>
            <a:ext cx="1064926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Máy khách hiện có địa chỉ IP, biết tên và địa chỉ của </a:t>
            </a:r>
            <a:r>
              <a:rPr kumimoji="0" lang="en-SG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máy</a:t>
            </a:r>
            <a:r>
              <a:rPr kumimoji="0" lang="en-SG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SG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chủ</a:t>
            </a:r>
            <a:r>
              <a:rPr kumimoji="0" lang="en-SG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DNS</a:t>
            </a:r>
            <a:r>
              <a:rPr kumimoji="0" lang="en-SG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địa chỉ IP của </a:t>
            </a:r>
            <a:r>
              <a:rPr kumimoji="0" lang="en-SG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default gateway </a:t>
            </a:r>
            <a:r>
              <a:rPr kumimoji="0" lang="en-SG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của</a:t>
            </a:r>
            <a:r>
              <a:rPr kumimoji="0" lang="en-SG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SG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nó</a:t>
            </a:r>
            <a:r>
              <a:rPr kumimoji="0" lang="en-SG" sz="2800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.</a:t>
            </a:r>
            <a:endParaRPr kumimoji="0" lang="vi" sz="2800" b="0" i="1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384" name="Rectangle 157">
            <a:extLst>
              <a:ext uri="{FF2B5EF4-FFF2-40B4-BE49-F238E27FC236}">
                <a16:creationId xmlns:a16="http://schemas.microsoft.com/office/drawing/2014/main" id="{EA276F5A-DB03-D14D-910F-E636747EE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223" y="4516997"/>
            <a:ext cx="6530666" cy="830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marR="0" lvl="0" indent="-231775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Máy khách DHCP nhận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gói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tin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phản hồi DHCP 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38CC0-8E34-F43A-AEDE-0E7CD776E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73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3 L 0.1612 0.00278 L 0.28347 -0.29097 L -0.02422 -0.29306 " pathEditMode="relative" rAng="0" ptsTypes="AAAA">
                                      <p:cBhvr>
                                        <p:cTn id="23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8" y="-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 build="p"/>
      <p:bldP spid="382" grpId="0" build="p"/>
      <p:bldP spid="383" grpId="0"/>
      <p:bldP spid="384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Y</a:t>
            </a:r>
            <a:r>
              <a:rPr kumimoji="0" lang="vi" sz="36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êu cầu </a:t>
            </a:r>
            <a:r>
              <a:rPr kumimoji="0" lang="en-SG" sz="3600" i="0" u="none" strike="noStrike" kern="1200" cap="none" spc="0" normalizeH="0" baseline="0" noProof="0" dirty="0" err="1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dịch</a:t>
            </a:r>
            <a:r>
              <a:rPr kumimoji="0" lang="en-SG" sz="36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 </a:t>
            </a:r>
            <a:r>
              <a:rPr kumimoji="0" lang="en-SG" sz="3600" i="0" u="none" strike="noStrike" kern="1200" cap="none" spc="0" normalizeH="0" baseline="0" noProof="0" dirty="0" err="1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vụ</a:t>
            </a:r>
            <a:r>
              <a:rPr kumimoji="0" lang="en-SG" sz="36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 </a:t>
            </a:r>
            <a:r>
              <a:rPr kumimoji="0" lang="vi" sz="36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web </a:t>
            </a:r>
            <a:r>
              <a:rPr lang="vi" sz="3600" dirty="0"/>
              <a:t>… ARP (trước DNS</a:t>
            </a:r>
            <a:r>
              <a:rPr lang="en-SG" sz="3600" dirty="0"/>
              <a:t> </a:t>
            </a:r>
            <a:r>
              <a:rPr lang="en-SG" sz="3600" dirty="0" err="1"/>
              <a:t>và</a:t>
            </a:r>
            <a:r>
              <a:rPr lang="vi" sz="3600" dirty="0"/>
              <a:t> trước HTTP)</a:t>
            </a:r>
            <a:endParaRPr lang="en-US" sz="3600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202765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bộ định tuyến có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máy chủ ARP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điện thoại di động đến: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ứng dụng khách ARP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219573" y="1330325"/>
            <a:ext cx="1111249" cy="1665288"/>
            <a:chOff x="590" y="681"/>
            <a:chExt cx="700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0" y="681"/>
              <a:ext cx="647" cy="834"/>
              <a:chOff x="508" y="2954"/>
              <a:chExt cx="647" cy="834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" y="2954"/>
                <a:ext cx="647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DNS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UDP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địa chỉ IP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Eth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Phy</a:t>
                </a:r>
                <a:endPara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F38AC-7072-2A41-9BA4-4EA38691E8F5}"/>
              </a:ext>
            </a:extLst>
          </p:cNvPr>
          <p:cNvGrpSpPr/>
          <p:nvPr/>
        </p:nvGrpSpPr>
        <p:grpSpPr>
          <a:xfrm>
            <a:off x="1603750" y="3853801"/>
            <a:ext cx="1195388" cy="775100"/>
            <a:chOff x="1603750" y="3853801"/>
            <a:chExt cx="1195388" cy="775100"/>
          </a:xfrm>
        </p:grpSpPr>
        <p:grpSp>
          <p:nvGrpSpPr>
            <p:cNvPr id="974" name="Group 342">
              <a:extLst>
                <a:ext uri="{FF2B5EF4-FFF2-40B4-BE49-F238E27FC236}">
                  <a16:creationId xmlns:a16="http://schemas.microsoft.com/office/drawing/2014/main" id="{68368F8A-0905-C04F-8373-D523E15DD3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3750" y="3883241"/>
              <a:ext cx="1195388" cy="745660"/>
              <a:chOff x="934" y="2316"/>
              <a:chExt cx="753" cy="444"/>
            </a:xfrm>
          </p:grpSpPr>
          <p:sp>
            <p:nvSpPr>
              <p:cNvPr id="975" name="Freeform 334">
                <a:extLst>
                  <a:ext uri="{FF2B5EF4-FFF2-40B4-BE49-F238E27FC236}">
                    <a16:creationId xmlns:a16="http://schemas.microsoft.com/office/drawing/2014/main" id="{FEE3001B-2BDF-E641-AFF3-DFF0ECFF1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2316"/>
                <a:ext cx="263" cy="441"/>
              </a:xfrm>
              <a:custGeom>
                <a:avLst/>
                <a:gdLst>
                  <a:gd name="T0" fmla="*/ 1 w 551"/>
                  <a:gd name="T1" fmla="*/ 0 h 801"/>
                  <a:gd name="T2" fmla="*/ 28 w 551"/>
                  <a:gd name="T3" fmla="*/ 402 h 801"/>
                  <a:gd name="T4" fmla="*/ 1 w 551"/>
                  <a:gd name="T5" fmla="*/ 801 h 801"/>
                  <a:gd name="T6" fmla="*/ 1 w 551"/>
                  <a:gd name="T7" fmla="*/ 535 h 801"/>
                  <a:gd name="T8" fmla="*/ 0 w 551"/>
                  <a:gd name="T9" fmla="*/ 371 h 801"/>
                  <a:gd name="T10" fmla="*/ 1 w 551"/>
                  <a:gd name="T11" fmla="*/ 0 h 8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connsiteX0" fmla="*/ 254 w 10000"/>
                  <a:gd name="connsiteY0" fmla="*/ 0 h 10000"/>
                  <a:gd name="connsiteX1" fmla="*/ 10000 w 10000"/>
                  <a:gd name="connsiteY1" fmla="*/ 5019 h 10000"/>
                  <a:gd name="connsiteX2" fmla="*/ 109 w 10000"/>
                  <a:gd name="connsiteY2" fmla="*/ 10000 h 10000"/>
                  <a:gd name="connsiteX3" fmla="*/ 236 w 10000"/>
                  <a:gd name="connsiteY3" fmla="*/ 6679 h 10000"/>
                  <a:gd name="connsiteX4" fmla="*/ 0 w 10000"/>
                  <a:gd name="connsiteY4" fmla="*/ 4632 h 10000"/>
                  <a:gd name="connsiteX5" fmla="*/ 254 w 10000"/>
                  <a:gd name="connsiteY5" fmla="*/ 0 h 10000"/>
                  <a:gd name="connsiteX0" fmla="*/ 254 w 7841"/>
                  <a:gd name="connsiteY0" fmla="*/ 0 h 10000"/>
                  <a:gd name="connsiteX1" fmla="*/ 7841 w 7841"/>
                  <a:gd name="connsiteY1" fmla="*/ 4764 h 10000"/>
                  <a:gd name="connsiteX2" fmla="*/ 109 w 7841"/>
                  <a:gd name="connsiteY2" fmla="*/ 10000 h 10000"/>
                  <a:gd name="connsiteX3" fmla="*/ 236 w 7841"/>
                  <a:gd name="connsiteY3" fmla="*/ 6679 h 10000"/>
                  <a:gd name="connsiteX4" fmla="*/ 0 w 7841"/>
                  <a:gd name="connsiteY4" fmla="*/ 4632 h 10000"/>
                  <a:gd name="connsiteX5" fmla="*/ 254 w 7841"/>
                  <a:gd name="connsiteY5" fmla="*/ 0 h 10000"/>
                  <a:gd name="connsiteX0" fmla="*/ 324 w 10000"/>
                  <a:gd name="connsiteY0" fmla="*/ 0 h 10000"/>
                  <a:gd name="connsiteX1" fmla="*/ 10000 w 10000"/>
                  <a:gd name="connsiteY1" fmla="*/ 4764 h 10000"/>
                  <a:gd name="connsiteX2" fmla="*/ 139 w 10000"/>
                  <a:gd name="connsiteY2" fmla="*/ 10000 h 10000"/>
                  <a:gd name="connsiteX3" fmla="*/ 0 w 10000"/>
                  <a:gd name="connsiteY3" fmla="*/ 4632 h 10000"/>
                  <a:gd name="connsiteX4" fmla="*/ 324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324" y="0"/>
                    </a:moveTo>
                    <a:cubicBezTo>
                      <a:pt x="3883" y="2374"/>
                      <a:pt x="5856" y="3091"/>
                      <a:pt x="10000" y="4764"/>
                    </a:cubicBezTo>
                    <a:lnTo>
                      <a:pt x="139" y="10000"/>
                    </a:lnTo>
                    <a:cubicBezTo>
                      <a:pt x="93" y="8211"/>
                      <a:pt x="46" y="6421"/>
                      <a:pt x="0" y="4632"/>
                    </a:cubicBezTo>
                    <a:lnTo>
                      <a:pt x="32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75000"/>
                    </a:srgbClr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976" name="Group 335">
                <a:extLst>
                  <a:ext uri="{FF2B5EF4-FFF2-40B4-BE49-F238E27FC236}">
                    <a16:creationId xmlns:a16="http://schemas.microsoft.com/office/drawing/2014/main" id="{075A72C7-137F-3848-A6E3-E64A408A30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4" y="2412"/>
                <a:ext cx="497" cy="348"/>
                <a:chOff x="572" y="3425"/>
                <a:chExt cx="497" cy="348"/>
              </a:xfrm>
            </p:grpSpPr>
            <p:sp>
              <p:nvSpPr>
                <p:cNvPr id="977" name="Rectangle 336">
                  <a:extLst>
                    <a:ext uri="{FF2B5EF4-FFF2-40B4-BE49-F238E27FC236}">
                      <a16:creationId xmlns:a16="http://schemas.microsoft.com/office/drawing/2014/main" id="{5A39D877-B301-F047-BE8E-34B3EF11CB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" y="3446"/>
                  <a:ext cx="493" cy="31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78" name="Text Box 337">
                  <a:extLst>
                    <a:ext uri="{FF2B5EF4-FFF2-40B4-BE49-F238E27FC236}">
                      <a16:creationId xmlns:a16="http://schemas.microsoft.com/office/drawing/2014/main" id="{3B8C2E8D-8470-A948-BC08-E08C849665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6" y="3425"/>
                  <a:ext cx="338" cy="3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rPr>
                    <a:t>Eth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SG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rPr>
                    <a:t>Phy</a:t>
                  </a:r>
                  <a:endPara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81" name="Line 340">
                  <a:extLst>
                    <a:ext uri="{FF2B5EF4-FFF2-40B4-BE49-F238E27FC236}">
                      <a16:creationId xmlns:a16="http://schemas.microsoft.com/office/drawing/2014/main" id="{8CF39C3F-AF73-EB42-B07E-8E24904244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2" y="3448"/>
                  <a:ext cx="48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982" name="Line 341">
                  <a:extLst>
                    <a:ext uri="{FF2B5EF4-FFF2-40B4-BE49-F238E27FC236}">
                      <a16:creationId xmlns:a16="http://schemas.microsoft.com/office/drawing/2014/main" id="{6579215B-0078-6047-B238-35EDE678AB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5" y="3607"/>
                  <a:ext cx="48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202" name="Group 252">
              <a:extLst>
                <a:ext uri="{FF2B5EF4-FFF2-40B4-BE49-F238E27FC236}">
                  <a16:creationId xmlns:a16="http://schemas.microsoft.com/office/drawing/2014/main" id="{06942A6D-F41F-9441-9844-427FCC630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0474" y="3853801"/>
              <a:ext cx="850900" cy="261938"/>
              <a:chOff x="187" y="1352"/>
              <a:chExt cx="536" cy="165"/>
            </a:xfrm>
          </p:grpSpPr>
          <p:sp>
            <p:nvSpPr>
              <p:cNvPr id="203" name="Rectangle 253">
                <a:extLst>
                  <a:ext uri="{FF2B5EF4-FFF2-40B4-BE49-F238E27FC236}">
                    <a16:creationId xmlns:a16="http://schemas.microsoft.com/office/drawing/2014/main" id="{94DAFFBE-8C37-EC41-88D4-3B6327CDA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" y="1365"/>
                <a:ext cx="492" cy="14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Text Box 254">
                <a:extLst>
                  <a:ext uri="{FF2B5EF4-FFF2-40B4-BE49-F238E27FC236}">
                    <a16:creationId xmlns:a16="http://schemas.microsoft.com/office/drawing/2014/main" id="{CAFFDC99-9C64-4545-B4C3-A0E1FF597D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" y="1352"/>
                <a:ext cx="511" cy="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  </a:t>
                </a:r>
                <a:r>
                  <a:rPr kumimoji="0" lang="vi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ARP</a:t>
                </a: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02" name="Rectangle 3">
            <a:extLst>
              <a:ext uri="{FF2B5EF4-FFF2-40B4-BE49-F238E27FC236}">
                <a16:creationId xmlns:a16="http://schemas.microsoft.com/office/drawing/2014/main" id="{9600BDB0-B69B-3A49-8AE3-C321F92D1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671" y="1046112"/>
            <a:ext cx="6323058" cy="792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rước khi gửi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yêu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cầu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HTTP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, cần địa chỉ IP của www.google.com: </a:t>
            </a:r>
            <a:r>
              <a:rPr kumimoji="0" lang="en-SG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thông</a:t>
            </a:r>
            <a:r>
              <a: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qua </a:t>
            </a:r>
            <a:r>
              <a:rPr kumimoji="0" lang="vi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DNS</a:t>
            </a:r>
          </a:p>
        </p:txBody>
      </p: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188913" y="141278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25" name="Rectangle 152">
            <a:extLst>
              <a:ext uri="{FF2B5EF4-FFF2-40B4-BE49-F238E27FC236}">
                <a16:creationId xmlns:a16="http://schemas.microsoft.com/office/drawing/2014/main" id="{4CFC0AF0-7EC0-4D43-94F4-E73826F0E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1030" y="1885154"/>
            <a:ext cx="6802669" cy="1808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Truy vấn DNS được tạo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và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đóng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gói trong UDP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-&gt;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tiếp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theo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đóng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gói trong IP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-&gt;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tiếp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theo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là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đóng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g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ói trong Eth. Để gửi 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frame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tới bộ định tuyến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(default gateway)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, cần có địa chỉ MAC của 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default gateway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: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thông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qua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ARP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+mn-cs"/>
            </a:endParaRPr>
          </a:p>
        </p:txBody>
      </p:sp>
      <p:sp>
        <p:nvSpPr>
          <p:cNvPr id="426" name="Rectangle 153">
            <a:extLst>
              <a:ext uri="{FF2B5EF4-FFF2-40B4-BE49-F238E27FC236}">
                <a16:creationId xmlns:a16="http://schemas.microsoft.com/office/drawing/2014/main" id="{FD2FE8A7-E83B-3C4D-A1FE-0B7B25DB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1030" y="3769754"/>
            <a:ext cx="6906511" cy="134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Bản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tin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ARP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Request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được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quảng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bá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, được bộ định tuyến nhận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và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trả lời bằng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ARP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Reply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sẽ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cung cấp địa chỉ MAC của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cổng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default gateway</a:t>
            </a:r>
            <a:endParaRPr kumimoji="0" lang="vi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+mn-cs"/>
            </a:endParaRPr>
          </a:p>
        </p:txBody>
      </p:sp>
      <p:sp>
        <p:nvSpPr>
          <p:cNvPr id="427" name="Rectangle 154">
            <a:extLst>
              <a:ext uri="{FF2B5EF4-FFF2-40B4-BE49-F238E27FC236}">
                <a16:creationId xmlns:a16="http://schemas.microsoft.com/office/drawing/2014/main" id="{DDBB99F5-8593-8C4D-A838-59A6ECE1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1030" y="5254848"/>
            <a:ext cx="6419856" cy="1136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M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áy khách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giờ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đã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biết địa chỉ MAC của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cổng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default gateway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, vì vậy bây giờ có thể gửi 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frame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chứa truy vấn DNS</a:t>
            </a:r>
          </a:p>
        </p:txBody>
      </p:sp>
      <p:grpSp>
        <p:nvGrpSpPr>
          <p:cNvPr id="428" name="Group 263">
            <a:extLst>
              <a:ext uri="{FF2B5EF4-FFF2-40B4-BE49-F238E27FC236}">
                <a16:creationId xmlns:a16="http://schemas.microsoft.com/office/drawing/2014/main" id="{68826AA2-4F98-7F47-AF24-4C4E3D26A58B}"/>
              </a:ext>
            </a:extLst>
          </p:cNvPr>
          <p:cNvGrpSpPr>
            <a:grpSpLocks/>
          </p:cNvGrpSpPr>
          <p:nvPr/>
        </p:nvGrpSpPr>
        <p:grpSpPr bwMode="auto">
          <a:xfrm>
            <a:off x="0" y="2112876"/>
            <a:ext cx="1081088" cy="246063"/>
            <a:chOff x="76" y="2289"/>
            <a:chExt cx="681" cy="155"/>
          </a:xfrm>
        </p:grpSpPr>
        <p:sp>
          <p:nvSpPr>
            <p:cNvPr id="429" name="Rectangle 103">
              <a:extLst>
                <a:ext uri="{FF2B5EF4-FFF2-40B4-BE49-F238E27FC236}">
                  <a16:creationId xmlns:a16="http://schemas.microsoft.com/office/drawing/2014/main" id="{C71ECA35-4F8D-5D47-8060-B0745197B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" y="2305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0" name="Rectangle 101">
              <a:extLst>
                <a:ext uri="{FF2B5EF4-FFF2-40B4-BE49-F238E27FC236}">
                  <a16:creationId xmlns:a16="http://schemas.microsoft.com/office/drawing/2014/main" id="{FDD4DECA-422E-4743-ADFD-53E28A987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" y="2321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1" name="Rectangle 102">
              <a:extLst>
                <a:ext uri="{FF2B5EF4-FFF2-40B4-BE49-F238E27FC236}">
                  <a16:creationId xmlns:a16="http://schemas.microsoft.com/office/drawing/2014/main" id="{EAEDB337-6724-464E-A55A-5A0E5BBFD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2320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2" name="Rectangle 100">
              <a:extLst>
                <a:ext uri="{FF2B5EF4-FFF2-40B4-BE49-F238E27FC236}">
                  <a16:creationId xmlns:a16="http://schemas.microsoft.com/office/drawing/2014/main" id="{1FA4EE33-78A2-794A-9CB7-B9C75F982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3" name="Text Box 95">
              <a:extLst>
                <a:ext uri="{FF2B5EF4-FFF2-40B4-BE49-F238E27FC236}">
                  <a16:creationId xmlns:a16="http://schemas.microsoft.com/office/drawing/2014/main" id="{875142B1-4732-5048-81A1-9B96CDE36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" y="2289"/>
              <a:ext cx="603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ARP</a:t>
              </a:r>
              <a:r>
                <a:rPr kumimoji="0" lang="en-SG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Request</a:t>
              </a:r>
              <a:endPara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34" name="Group 242">
            <a:extLst>
              <a:ext uri="{FF2B5EF4-FFF2-40B4-BE49-F238E27FC236}">
                <a16:creationId xmlns:a16="http://schemas.microsoft.com/office/drawing/2014/main" id="{8F475CF7-DFC6-814F-B8D2-6784E7D418FB}"/>
              </a:ext>
            </a:extLst>
          </p:cNvPr>
          <p:cNvGrpSpPr>
            <a:grpSpLocks/>
          </p:cNvGrpSpPr>
          <p:nvPr/>
        </p:nvGrpSpPr>
        <p:grpSpPr bwMode="auto">
          <a:xfrm>
            <a:off x="1271961" y="1949449"/>
            <a:ext cx="444500" cy="244475"/>
            <a:chOff x="161" y="1354"/>
            <a:chExt cx="280" cy="154"/>
          </a:xfrm>
        </p:grpSpPr>
        <p:sp>
          <p:nvSpPr>
            <p:cNvPr id="435" name="Rectangle 241">
              <a:extLst>
                <a:ext uri="{FF2B5EF4-FFF2-40B4-BE49-F238E27FC236}">
                  <a16:creationId xmlns:a16="http://schemas.microsoft.com/office/drawing/2014/main" id="{5AFC1130-C0C2-3444-AF07-ACAD07F9A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365"/>
              <a:ext cx="228" cy="1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6" name="Text Box 240">
              <a:extLst>
                <a:ext uri="{FF2B5EF4-FFF2-40B4-BE49-F238E27FC236}">
                  <a16:creationId xmlns:a16="http://schemas.microsoft.com/office/drawing/2014/main" id="{8DAA4E75-2F77-7F4F-AE38-52EF63C136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" y="1354"/>
              <a:ext cx="28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ARP</a:t>
              </a:r>
            </a:p>
          </p:txBody>
        </p:sp>
      </p:grpSp>
      <p:grpSp>
        <p:nvGrpSpPr>
          <p:cNvPr id="437" name="Group 270">
            <a:extLst>
              <a:ext uri="{FF2B5EF4-FFF2-40B4-BE49-F238E27FC236}">
                <a16:creationId xmlns:a16="http://schemas.microsoft.com/office/drawing/2014/main" id="{930FF8F7-BB7F-D441-9A97-FD9DD2AD487D}"/>
              </a:ext>
            </a:extLst>
          </p:cNvPr>
          <p:cNvGrpSpPr>
            <a:grpSpLocks/>
          </p:cNvGrpSpPr>
          <p:nvPr/>
        </p:nvGrpSpPr>
        <p:grpSpPr bwMode="auto">
          <a:xfrm>
            <a:off x="478678" y="4075213"/>
            <a:ext cx="1081088" cy="246063"/>
            <a:chOff x="76" y="2296"/>
            <a:chExt cx="681" cy="155"/>
          </a:xfrm>
        </p:grpSpPr>
        <p:sp>
          <p:nvSpPr>
            <p:cNvPr id="438" name="Rectangle 271">
              <a:extLst>
                <a:ext uri="{FF2B5EF4-FFF2-40B4-BE49-F238E27FC236}">
                  <a16:creationId xmlns:a16="http://schemas.microsoft.com/office/drawing/2014/main" id="{61FC6345-4973-8140-A6BB-928CDD828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" y="2305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39" name="Rectangle 272">
              <a:extLst>
                <a:ext uri="{FF2B5EF4-FFF2-40B4-BE49-F238E27FC236}">
                  <a16:creationId xmlns:a16="http://schemas.microsoft.com/office/drawing/2014/main" id="{5EFDDE48-FE9E-9249-87DD-27F8785A6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" y="2321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0" name="Rectangle 273">
              <a:extLst>
                <a:ext uri="{FF2B5EF4-FFF2-40B4-BE49-F238E27FC236}">
                  <a16:creationId xmlns:a16="http://schemas.microsoft.com/office/drawing/2014/main" id="{CE69DA54-A2DB-AA4B-9B32-11813B2F7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2320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1" name="Rectangle 274">
              <a:extLst>
                <a:ext uri="{FF2B5EF4-FFF2-40B4-BE49-F238E27FC236}">
                  <a16:creationId xmlns:a16="http://schemas.microsoft.com/office/drawing/2014/main" id="{C4B49586-4E68-A548-84ED-789AD9B8F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442" name="Text Box 275">
              <a:extLst>
                <a:ext uri="{FF2B5EF4-FFF2-40B4-BE49-F238E27FC236}">
                  <a16:creationId xmlns:a16="http://schemas.microsoft.com/office/drawing/2014/main" id="{1179A2EB-EEF0-3847-837A-72FA8FFDC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2296"/>
              <a:ext cx="510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ARP</a:t>
              </a:r>
              <a:r>
                <a:rPr kumimoji="0" lang="en-SG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Reply</a:t>
              </a:r>
              <a:endParaRPr kumimoji="0" lang="vi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FA4DC-2C40-6904-A405-7D86507C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0.02777 C -0.00247 0.06782 -0.00234 0.10856 -0.00195 0.14884 L 0.34974 0.15694 L 0.18919 0.39421 C 0.13945 0.39328 0.0888 0.39606 0.03919 0.39513 C 0.03919 0.36666 0.03932 0.31319 0.03932 0.28449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1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C -3.75E-6 0.02639 -3.75E-6 0.05277 0.00026 0.07893 L 0.14662 0.08009 L 0.29414 -0.12269 C 0.15756 -0.12199 0.09532 -0.13033 -0.04127 -0.12963 C -0.04127 -0.14352 -0.0414 -0.16135 -0.0414 -0.175 C -0.04179 -0.1838 -0.04114 -0.27292 -0.04166 -0.28148 " pathEditMode="relative" rAng="0" ptsTypes="AAAAAAA">
                                      <p:cBhvr>
                                        <p:cTn id="46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17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" grpId="0"/>
      <p:bldP spid="426" grpId="0"/>
      <p:bldP spid="42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Y</a:t>
            </a:r>
            <a:r>
              <a:rPr kumimoji="0" lang="vi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êu cầu </a:t>
            </a:r>
            <a:r>
              <a:rPr kumimoji="0" lang="en-SG" sz="4000" i="0" u="none" strike="noStrike" kern="1200" cap="none" spc="0" normalizeH="0" baseline="0" noProof="0" dirty="0" err="1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dịch</a:t>
            </a:r>
            <a:r>
              <a:rPr kumimoji="0" lang="en-SG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 </a:t>
            </a:r>
            <a:r>
              <a:rPr kumimoji="0" lang="en-SG" sz="4000" i="0" u="none" strike="noStrike" kern="1200" cap="none" spc="0" normalizeH="0" baseline="0" noProof="0" dirty="0" err="1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vụ</a:t>
            </a:r>
            <a:r>
              <a:rPr kumimoji="0" lang="en-SG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 </a:t>
            </a:r>
            <a:r>
              <a:rPr kumimoji="0" lang="vi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web</a:t>
            </a:r>
            <a:r>
              <a:rPr lang="vi" sz="4000" dirty="0"/>
              <a:t>… sử dụng DNS</a:t>
            </a:r>
            <a:endParaRPr lang="en-US" sz="4000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219573" y="1330325"/>
            <a:ext cx="1111249" cy="1665288"/>
            <a:chOff x="590" y="681"/>
            <a:chExt cx="700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0" y="681"/>
              <a:ext cx="647" cy="834"/>
              <a:chOff x="508" y="2954"/>
              <a:chExt cx="647" cy="834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" y="2954"/>
                <a:ext cx="647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DNS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UDP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địa chỉ IP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Eth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Phy</a:t>
                </a:r>
                <a:endPara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2" y="1792392"/>
            <a:ext cx="3494531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3671606"/>
            <a:ext cx="13260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mạng </a:t>
            </a:r>
            <a:r>
              <a:rPr kumimoji="0" lang="en-SG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ISP</a:t>
            </a:r>
            <a:endParaRPr kumimoji="0" lang="vi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1" name="Line 93">
            <a:extLst>
              <a:ext uri="{FF2B5EF4-FFF2-40B4-BE49-F238E27FC236}">
                <a16:creationId xmlns:a16="http://schemas.microsoft.com/office/drawing/2014/main" id="{EAAF435E-6997-7049-AE19-F5A3D5ECCF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9888" y="2731714"/>
            <a:ext cx="26035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2" name="Text Box 139">
            <a:extLst>
              <a:ext uri="{FF2B5EF4-FFF2-40B4-BE49-F238E27FC236}">
                <a16:creationId xmlns:a16="http://schemas.microsoft.com/office/drawing/2014/main" id="{D18D0D17-3537-854D-BE00-799B204F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2326" y="2150782"/>
            <a:ext cx="755335" cy="78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DNS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máy chủ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59" name="Group 173">
            <a:extLst>
              <a:ext uri="{FF2B5EF4-FFF2-40B4-BE49-F238E27FC236}">
                <a16:creationId xmlns:a16="http://schemas.microsoft.com/office/drawing/2014/main" id="{FD9B7ECC-8F8F-8B4A-85D5-2A868F36C505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7888101" y="3793751"/>
            <a:ext cx="400050" cy="152400"/>
            <a:chOff x="3228" y="1776"/>
            <a:chExt cx="252" cy="96"/>
          </a:xfrm>
        </p:grpSpPr>
        <p:sp>
          <p:nvSpPr>
            <p:cNvPr id="160" name="Line 174">
              <a:extLst>
                <a:ext uri="{FF2B5EF4-FFF2-40B4-BE49-F238E27FC236}">
                  <a16:creationId xmlns:a16="http://schemas.microsoft.com/office/drawing/2014/main" id="{E4C9DD3C-343B-B043-9CF6-10B42EAC6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Line 175">
              <a:extLst>
                <a:ext uri="{FF2B5EF4-FFF2-40B4-BE49-F238E27FC236}">
                  <a16:creationId xmlns:a16="http://schemas.microsoft.com/office/drawing/2014/main" id="{343368E1-A457-5D48-A3F0-A3B53D5B05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62" name="Group 176">
            <a:extLst>
              <a:ext uri="{FF2B5EF4-FFF2-40B4-BE49-F238E27FC236}">
                <a16:creationId xmlns:a16="http://schemas.microsoft.com/office/drawing/2014/main" id="{592F8EA2-6661-5445-8C3D-825FD532EE61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064188" y="3812801"/>
            <a:ext cx="295275" cy="114300"/>
            <a:chOff x="3228" y="1776"/>
            <a:chExt cx="252" cy="96"/>
          </a:xfrm>
        </p:grpSpPr>
        <p:sp>
          <p:nvSpPr>
            <p:cNvPr id="163" name="Line 177">
              <a:extLst>
                <a:ext uri="{FF2B5EF4-FFF2-40B4-BE49-F238E27FC236}">
                  <a16:creationId xmlns:a16="http://schemas.microsoft.com/office/drawing/2014/main" id="{C81F7411-7489-D040-A6B8-B4BBD27EC7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4" name="Line 178">
              <a:extLst>
                <a:ext uri="{FF2B5EF4-FFF2-40B4-BE49-F238E27FC236}">
                  <a16:creationId xmlns:a16="http://schemas.microsoft.com/office/drawing/2014/main" id="{FE32B4AA-D33A-6545-A3C1-DDC1B9A51B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65" name="Group 179">
            <a:extLst>
              <a:ext uri="{FF2B5EF4-FFF2-40B4-BE49-F238E27FC236}">
                <a16:creationId xmlns:a16="http://schemas.microsoft.com/office/drawing/2014/main" id="{CC82D047-4926-4B42-8EC3-A5ACCDE16B9C}"/>
              </a:ext>
            </a:extLst>
          </p:cNvPr>
          <p:cNvGrpSpPr>
            <a:grpSpLocks/>
          </p:cNvGrpSpPr>
          <p:nvPr/>
        </p:nvGrpSpPr>
        <p:grpSpPr bwMode="auto">
          <a:xfrm rot="409689" flipH="1" flipV="1">
            <a:off x="7335651" y="3155576"/>
            <a:ext cx="452437" cy="57150"/>
            <a:chOff x="3228" y="1776"/>
            <a:chExt cx="252" cy="96"/>
          </a:xfrm>
        </p:grpSpPr>
        <p:sp>
          <p:nvSpPr>
            <p:cNvPr id="166" name="Line 180">
              <a:extLst>
                <a:ext uri="{FF2B5EF4-FFF2-40B4-BE49-F238E27FC236}">
                  <a16:creationId xmlns:a16="http://schemas.microsoft.com/office/drawing/2014/main" id="{0C3E47A6-9D40-F446-B950-E19DB4AE82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7" name="Line 181">
              <a:extLst>
                <a:ext uri="{FF2B5EF4-FFF2-40B4-BE49-F238E27FC236}">
                  <a16:creationId xmlns:a16="http://schemas.microsoft.com/office/drawing/2014/main" id="{97B34EB4-6DFA-1D49-AE95-1E8C335D97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68" name="Group 182">
            <a:extLst>
              <a:ext uri="{FF2B5EF4-FFF2-40B4-BE49-F238E27FC236}">
                <a16:creationId xmlns:a16="http://schemas.microsoft.com/office/drawing/2014/main" id="{1BDD731C-4A33-B447-95B4-B36A72034B1F}"/>
              </a:ext>
            </a:extLst>
          </p:cNvPr>
          <p:cNvGrpSpPr>
            <a:grpSpLocks/>
          </p:cNvGrpSpPr>
          <p:nvPr/>
        </p:nvGrpSpPr>
        <p:grpSpPr bwMode="auto">
          <a:xfrm>
            <a:off x="6478401" y="3360364"/>
            <a:ext cx="295275" cy="114300"/>
            <a:chOff x="3228" y="1776"/>
            <a:chExt cx="252" cy="96"/>
          </a:xfrm>
        </p:grpSpPr>
        <p:sp>
          <p:nvSpPr>
            <p:cNvPr id="169" name="Line 183">
              <a:extLst>
                <a:ext uri="{FF2B5EF4-FFF2-40B4-BE49-F238E27FC236}">
                  <a16:creationId xmlns:a16="http://schemas.microsoft.com/office/drawing/2014/main" id="{366216FC-944A-0D49-BBD1-3FEF1FF82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70" name="Line 184">
              <a:extLst>
                <a:ext uri="{FF2B5EF4-FFF2-40B4-BE49-F238E27FC236}">
                  <a16:creationId xmlns:a16="http://schemas.microsoft.com/office/drawing/2014/main" id="{2EA25562-C312-A440-ACDF-79E1C923B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71" name="Group 185">
            <a:extLst>
              <a:ext uri="{FF2B5EF4-FFF2-40B4-BE49-F238E27FC236}">
                <a16:creationId xmlns:a16="http://schemas.microsoft.com/office/drawing/2014/main" id="{B85300C2-B57F-2740-9176-B263E29ECFC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116576" y="3360364"/>
            <a:ext cx="295275" cy="114300"/>
            <a:chOff x="3228" y="1776"/>
            <a:chExt cx="252" cy="96"/>
          </a:xfrm>
        </p:grpSpPr>
        <p:sp>
          <p:nvSpPr>
            <p:cNvPr id="172" name="Line 186">
              <a:extLst>
                <a:ext uri="{FF2B5EF4-FFF2-40B4-BE49-F238E27FC236}">
                  <a16:creationId xmlns:a16="http://schemas.microsoft.com/office/drawing/2014/main" id="{7EE5A1A6-FF75-2A4F-91EF-CC4086E073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73" name="Line 187">
              <a:extLst>
                <a:ext uri="{FF2B5EF4-FFF2-40B4-BE49-F238E27FC236}">
                  <a16:creationId xmlns:a16="http://schemas.microsoft.com/office/drawing/2014/main" id="{A29381E6-C25F-3941-829A-5C20D09EC9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CDC88CA-73F6-2A4E-A5B8-07F9CE6EB356}"/>
              </a:ext>
            </a:extLst>
          </p:cNvPr>
          <p:cNvGrpSpPr/>
          <p:nvPr/>
        </p:nvGrpSpPr>
        <p:grpSpPr>
          <a:xfrm>
            <a:off x="6497225" y="2978957"/>
            <a:ext cx="853832" cy="472456"/>
            <a:chOff x="7493876" y="2774731"/>
            <a:chExt cx="1481958" cy="894622"/>
          </a:xfrm>
        </p:grpSpPr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76662FEE-416B-4241-A864-32CEE22908B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BF854949-8588-4043-8969-4FC76142F83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7A98B50-6531-6143-A56B-A0078198E20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8EF0E65E-1BE5-3640-B843-535E698DCED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8B3135FD-22F2-1745-85CC-4BD5AD2C994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CBF8CAA5-2F9E-6F4F-B932-2A9A9FA6FB3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AC7EA6A-1F82-BE41-ABF4-1F0EFC4511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FE2CB04-538F-224A-AF22-DA95DCBB0B6E}"/>
              </a:ext>
            </a:extLst>
          </p:cNvPr>
          <p:cNvGrpSpPr/>
          <p:nvPr/>
        </p:nvGrpSpPr>
        <p:grpSpPr>
          <a:xfrm>
            <a:off x="7241295" y="3709582"/>
            <a:ext cx="853832" cy="472456"/>
            <a:chOff x="7493876" y="2774731"/>
            <a:chExt cx="1481958" cy="894622"/>
          </a:xfrm>
        </p:grpSpPr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54365BE-E9A1-B147-927A-2FEA0E686F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1069F9B-234B-AF4D-9BE6-991F3EE817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78215878-BF48-DA4D-86CB-2D4407EC3A5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230159EF-EC94-2C46-8E32-C44AE9FFF3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7342E9BF-DE69-4845-BD2D-B9FB0C05B2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9857134D-B0E3-0741-A4BB-E37AC2713E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DAC16FA5-30B2-9A4A-B1B4-A15CCF467D2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3">
            <a:extLst>
              <a:ext uri="{FF2B5EF4-FFF2-40B4-BE49-F238E27FC236}">
                <a16:creationId xmlns:a16="http://schemas.microsoft.com/office/drawing/2014/main" id="{A72EC927-0C95-E645-8775-84E1A80FD737}"/>
              </a:ext>
            </a:extLst>
          </p:cNvPr>
          <p:cNvGrpSpPr>
            <a:grpSpLocks/>
          </p:cNvGrpSpPr>
          <p:nvPr/>
        </p:nvGrpSpPr>
        <p:grpSpPr bwMode="auto">
          <a:xfrm>
            <a:off x="605761" y="1183316"/>
            <a:ext cx="460375" cy="244475"/>
            <a:chOff x="844" y="3337"/>
            <a:chExt cx="290" cy="154"/>
          </a:xfrm>
        </p:grpSpPr>
        <p:sp>
          <p:nvSpPr>
            <p:cNvPr id="578" name="Rectangle 54">
              <a:extLst>
                <a:ext uri="{FF2B5EF4-FFF2-40B4-BE49-F238E27FC236}">
                  <a16:creationId xmlns:a16="http://schemas.microsoft.com/office/drawing/2014/main" id="{DB540962-D523-B049-9978-FD6CEDB13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79" name="Text Box 55">
              <a:extLst>
                <a:ext uri="{FF2B5EF4-FFF2-40B4-BE49-F238E27FC236}">
                  <a16:creationId xmlns:a16="http://schemas.microsoft.com/office/drawing/2014/main" id="{A671B148-0EBD-CE4C-A7BE-F05C67A793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28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DNS</a:t>
              </a:r>
            </a:p>
          </p:txBody>
        </p:sp>
      </p:grpSp>
      <p:grpSp>
        <p:nvGrpSpPr>
          <p:cNvPr id="580" name="Group 58">
            <a:extLst>
              <a:ext uri="{FF2B5EF4-FFF2-40B4-BE49-F238E27FC236}">
                <a16:creationId xmlns:a16="http://schemas.microsoft.com/office/drawing/2014/main" id="{FFB657E9-A85D-134E-ADB3-005972A3CE32}"/>
              </a:ext>
            </a:extLst>
          </p:cNvPr>
          <p:cNvGrpSpPr>
            <a:grpSpLocks/>
          </p:cNvGrpSpPr>
          <p:nvPr/>
        </p:nvGrpSpPr>
        <p:grpSpPr bwMode="auto">
          <a:xfrm>
            <a:off x="545436" y="1408741"/>
            <a:ext cx="561975" cy="244475"/>
            <a:chOff x="740" y="3209"/>
            <a:chExt cx="354" cy="154"/>
          </a:xfrm>
        </p:grpSpPr>
        <p:grpSp>
          <p:nvGrpSpPr>
            <p:cNvPr id="597" name="Group 59">
              <a:extLst>
                <a:ext uri="{FF2B5EF4-FFF2-40B4-BE49-F238E27FC236}">
                  <a16:creationId xmlns:a16="http://schemas.microsoft.com/office/drawing/2014/main" id="{554D2BDB-333B-E345-B92C-BC3E4A984E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" y="3209"/>
              <a:ext cx="290" cy="154"/>
              <a:chOff x="844" y="3337"/>
              <a:chExt cx="290" cy="154"/>
            </a:xfrm>
          </p:grpSpPr>
          <p:sp>
            <p:nvSpPr>
              <p:cNvPr id="600" name="Rectangle 60">
                <a:extLst>
                  <a:ext uri="{FF2B5EF4-FFF2-40B4-BE49-F238E27FC236}">
                    <a16:creationId xmlns:a16="http://schemas.microsoft.com/office/drawing/2014/main" id="{E15A9A2D-77B5-474A-B586-F25A2E4EF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1" name="Text Box 61">
                <a:extLst>
                  <a:ext uri="{FF2B5EF4-FFF2-40B4-BE49-F238E27FC236}">
                    <a16:creationId xmlns:a16="http://schemas.microsoft.com/office/drawing/2014/main" id="{CF5ECB89-933F-2D4C-94B5-EA4941F676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DNS</a:t>
                </a:r>
              </a:p>
            </p:txBody>
          </p:sp>
        </p:grpSp>
        <p:sp>
          <p:nvSpPr>
            <p:cNvPr id="598" name="Rectangle 62">
              <a:extLst>
                <a:ext uri="{FF2B5EF4-FFF2-40B4-BE49-F238E27FC236}">
                  <a16:creationId xmlns:a16="http://schemas.microsoft.com/office/drawing/2014/main" id="{33C66E75-40B4-5B4E-AC62-94491E022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" y="3244"/>
              <a:ext cx="88" cy="8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99" name="Rectangle 63">
              <a:extLst>
                <a:ext uri="{FF2B5EF4-FFF2-40B4-BE49-F238E27FC236}">
                  <a16:creationId xmlns:a16="http://schemas.microsoft.com/office/drawing/2014/main" id="{47B4C203-AC10-904B-B43F-659A64228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3238"/>
              <a:ext cx="354" cy="94"/>
            </a:xfrm>
            <a:prstGeom prst="rect">
              <a:avLst/>
            </a:prstGeom>
            <a:noFill/>
            <a:ln w="9525">
              <a:solidFill>
                <a:srgbClr val="00CC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02" name="Group 64">
            <a:extLst>
              <a:ext uri="{FF2B5EF4-FFF2-40B4-BE49-F238E27FC236}">
                <a16:creationId xmlns:a16="http://schemas.microsoft.com/office/drawing/2014/main" id="{DCA10A8F-0364-4B44-B765-6D34363A4894}"/>
              </a:ext>
            </a:extLst>
          </p:cNvPr>
          <p:cNvGrpSpPr>
            <a:grpSpLocks/>
          </p:cNvGrpSpPr>
          <p:nvPr/>
        </p:nvGrpSpPr>
        <p:grpSpPr bwMode="auto">
          <a:xfrm>
            <a:off x="545436" y="1643691"/>
            <a:ext cx="561975" cy="244475"/>
            <a:chOff x="836" y="3305"/>
            <a:chExt cx="354" cy="154"/>
          </a:xfrm>
        </p:grpSpPr>
        <p:grpSp>
          <p:nvGrpSpPr>
            <p:cNvPr id="603" name="Group 65">
              <a:extLst>
                <a:ext uri="{FF2B5EF4-FFF2-40B4-BE49-F238E27FC236}">
                  <a16:creationId xmlns:a16="http://schemas.microsoft.com/office/drawing/2014/main" id="{464D5627-EF2F-604D-89D6-5C5B9F7BAF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0" y="3305"/>
              <a:ext cx="290" cy="154"/>
              <a:chOff x="844" y="3337"/>
              <a:chExt cx="290" cy="154"/>
            </a:xfrm>
          </p:grpSpPr>
          <p:sp>
            <p:nvSpPr>
              <p:cNvPr id="607" name="Rectangle 66">
                <a:extLst>
                  <a:ext uri="{FF2B5EF4-FFF2-40B4-BE49-F238E27FC236}">
                    <a16:creationId xmlns:a16="http://schemas.microsoft.com/office/drawing/2014/main" id="{0E8BAB2D-962C-DB42-8CFB-361719985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8" name="Text Box 67">
                <a:extLst>
                  <a:ext uri="{FF2B5EF4-FFF2-40B4-BE49-F238E27FC236}">
                    <a16:creationId xmlns:a16="http://schemas.microsoft.com/office/drawing/2014/main" id="{207611A9-15A8-004A-8780-651D63CB2D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DNS</a:t>
                </a:r>
              </a:p>
            </p:txBody>
          </p:sp>
        </p:grpSp>
        <p:grpSp>
          <p:nvGrpSpPr>
            <p:cNvPr id="604" name="Group 68">
              <a:extLst>
                <a:ext uri="{FF2B5EF4-FFF2-40B4-BE49-F238E27FC236}">
                  <a16:creationId xmlns:a16="http://schemas.microsoft.com/office/drawing/2014/main" id="{0350647D-B9CB-F44C-A3BB-4911E53B44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6" y="3334"/>
              <a:ext cx="354" cy="94"/>
              <a:chOff x="836" y="3334"/>
              <a:chExt cx="354" cy="94"/>
            </a:xfrm>
          </p:grpSpPr>
          <p:sp>
            <p:nvSpPr>
              <p:cNvPr id="605" name="Rectangle 69">
                <a:extLst>
                  <a:ext uri="{FF2B5EF4-FFF2-40B4-BE49-F238E27FC236}">
                    <a16:creationId xmlns:a16="http://schemas.microsoft.com/office/drawing/2014/main" id="{D6D06566-8FDC-1049-9915-F0119E1E0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" y="3340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06" name="Rectangle 70">
                <a:extLst>
                  <a:ext uri="{FF2B5EF4-FFF2-40B4-BE49-F238E27FC236}">
                    <a16:creationId xmlns:a16="http://schemas.microsoft.com/office/drawing/2014/main" id="{C642603C-03C1-BF49-A5FF-7101DC51C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" y="333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609" name="Group 71">
            <a:extLst>
              <a:ext uri="{FF2B5EF4-FFF2-40B4-BE49-F238E27FC236}">
                <a16:creationId xmlns:a16="http://schemas.microsoft.com/office/drawing/2014/main" id="{66AFA242-11CE-7D44-B7FD-065E7607A538}"/>
              </a:ext>
            </a:extLst>
          </p:cNvPr>
          <p:cNvGrpSpPr>
            <a:grpSpLocks/>
          </p:cNvGrpSpPr>
          <p:nvPr/>
        </p:nvGrpSpPr>
        <p:grpSpPr bwMode="auto">
          <a:xfrm>
            <a:off x="366049" y="1675441"/>
            <a:ext cx="762000" cy="177800"/>
            <a:chOff x="627" y="3377"/>
            <a:chExt cx="480" cy="112"/>
          </a:xfrm>
        </p:grpSpPr>
        <p:sp>
          <p:nvSpPr>
            <p:cNvPr id="610" name="Rectangle 72">
              <a:extLst>
                <a:ext uri="{FF2B5EF4-FFF2-40B4-BE49-F238E27FC236}">
                  <a16:creationId xmlns:a16="http://schemas.microsoft.com/office/drawing/2014/main" id="{3B194A0B-DB59-884F-9A9C-0367A34DF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" y="3388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1" name="Rectangle 73">
              <a:extLst>
                <a:ext uri="{FF2B5EF4-FFF2-40B4-BE49-F238E27FC236}">
                  <a16:creationId xmlns:a16="http://schemas.microsoft.com/office/drawing/2014/main" id="{C81F721E-1CF4-B64A-95E4-0ADFE4A25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" y="3377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12" name="Group 74">
            <a:extLst>
              <a:ext uri="{FF2B5EF4-FFF2-40B4-BE49-F238E27FC236}">
                <a16:creationId xmlns:a16="http://schemas.microsoft.com/office/drawing/2014/main" id="{30108D55-C6E3-8A47-B5DA-F1FCD41B77C2}"/>
              </a:ext>
            </a:extLst>
          </p:cNvPr>
          <p:cNvGrpSpPr>
            <a:grpSpLocks/>
          </p:cNvGrpSpPr>
          <p:nvPr/>
        </p:nvGrpSpPr>
        <p:grpSpPr bwMode="auto">
          <a:xfrm>
            <a:off x="170786" y="1907216"/>
            <a:ext cx="1081088" cy="244475"/>
            <a:chOff x="504" y="3523"/>
            <a:chExt cx="681" cy="154"/>
          </a:xfrm>
        </p:grpSpPr>
        <p:grpSp>
          <p:nvGrpSpPr>
            <p:cNvPr id="613" name="Group 75">
              <a:extLst>
                <a:ext uri="{FF2B5EF4-FFF2-40B4-BE49-F238E27FC236}">
                  <a16:creationId xmlns:a16="http://schemas.microsoft.com/office/drawing/2014/main" id="{662C3101-9651-794A-8982-A5212E0B98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617" name="Group 76">
                <a:extLst>
                  <a:ext uri="{FF2B5EF4-FFF2-40B4-BE49-F238E27FC236}">
                    <a16:creationId xmlns:a16="http://schemas.microsoft.com/office/drawing/2014/main" id="{79F2BE77-0F5A-6146-812E-AB85DDAC3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620" name="Group 77">
                  <a:extLst>
                    <a:ext uri="{FF2B5EF4-FFF2-40B4-BE49-F238E27FC236}">
                      <a16:creationId xmlns:a16="http://schemas.microsoft.com/office/drawing/2014/main" id="{B6CD1476-BAF9-C740-93F0-6C99E4E6B3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624" name="Rectangle 78">
                    <a:extLst>
                      <a:ext uri="{FF2B5EF4-FFF2-40B4-BE49-F238E27FC236}">
                        <a16:creationId xmlns:a16="http://schemas.microsoft.com/office/drawing/2014/main" id="{B578C0B1-B81E-AA41-810D-12A3F1BF8C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625" name="Text Box 79">
                    <a:extLst>
                      <a:ext uri="{FF2B5EF4-FFF2-40B4-BE49-F238E27FC236}">
                        <a16:creationId xmlns:a16="http://schemas.microsoft.com/office/drawing/2014/main" id="{1B07ACFB-219C-864C-9976-F2AF1C53A8F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vi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DNS</a:t>
                    </a:r>
                  </a:p>
                </p:txBody>
              </p:sp>
            </p:grpSp>
            <p:grpSp>
              <p:nvGrpSpPr>
                <p:cNvPr id="621" name="Group 80">
                  <a:extLst>
                    <a:ext uri="{FF2B5EF4-FFF2-40B4-BE49-F238E27FC236}">
                      <a16:creationId xmlns:a16="http://schemas.microsoft.com/office/drawing/2014/main" id="{EA66BCF1-7483-AD4C-BB6B-0066AA6977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622" name="Rectangle 81">
                    <a:extLst>
                      <a:ext uri="{FF2B5EF4-FFF2-40B4-BE49-F238E27FC236}">
                        <a16:creationId xmlns:a16="http://schemas.microsoft.com/office/drawing/2014/main" id="{FC8C8F27-84EE-1E4F-86DF-7CEEA38BE1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623" name="Rectangle 82">
                    <a:extLst>
                      <a:ext uri="{FF2B5EF4-FFF2-40B4-BE49-F238E27FC236}">
                        <a16:creationId xmlns:a16="http://schemas.microsoft.com/office/drawing/2014/main" id="{226E5629-190E-FA4E-A28E-286B978286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</p:grpSp>
          <p:sp>
            <p:nvSpPr>
              <p:cNvPr id="618" name="Rectangle 83">
                <a:extLst>
                  <a:ext uri="{FF2B5EF4-FFF2-40B4-BE49-F238E27FC236}">
                    <a16:creationId xmlns:a16="http://schemas.microsoft.com/office/drawing/2014/main" id="{61B8A8D0-55FD-834A-9434-D3CB23CC1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19" name="Rectangle 84">
                <a:extLst>
                  <a:ext uri="{FF2B5EF4-FFF2-40B4-BE49-F238E27FC236}">
                    <a16:creationId xmlns:a16="http://schemas.microsoft.com/office/drawing/2014/main" id="{EFC22242-4FA1-BD40-9546-D33F919B5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14" name="Rectangle 85">
              <a:extLst>
                <a:ext uri="{FF2B5EF4-FFF2-40B4-BE49-F238E27FC236}">
                  <a16:creationId xmlns:a16="http://schemas.microsoft.com/office/drawing/2014/main" id="{F78B0DE0-60EC-6E4A-9779-CCE2139AC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5" name="Rectangle 86">
              <a:extLst>
                <a:ext uri="{FF2B5EF4-FFF2-40B4-BE49-F238E27FC236}">
                  <a16:creationId xmlns:a16="http://schemas.microsoft.com/office/drawing/2014/main" id="{DDCCFF6A-7B2A-DD4E-819E-E38A0553A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16" name="Rectangle 87">
              <a:extLst>
                <a:ext uri="{FF2B5EF4-FFF2-40B4-BE49-F238E27FC236}">
                  <a16:creationId xmlns:a16="http://schemas.microsoft.com/office/drawing/2014/main" id="{E8EC758B-CD76-4B49-A7CD-627808E88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626" name="AutoShape 88">
            <a:extLst>
              <a:ext uri="{FF2B5EF4-FFF2-40B4-BE49-F238E27FC236}">
                <a16:creationId xmlns:a16="http://schemas.microsoft.com/office/drawing/2014/main" id="{373F1512-8CA6-B644-A978-61C53EA11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11" y="1183316"/>
            <a:ext cx="381000" cy="1166813"/>
          </a:xfrm>
          <a:prstGeom prst="downArrow">
            <a:avLst>
              <a:gd name="adj1" fmla="val 54167"/>
              <a:gd name="adj2" fmla="val 49170"/>
            </a:avLst>
          </a:prstGeom>
          <a:gradFill rotWithShape="1">
            <a:gsLst>
              <a:gs pos="0">
                <a:srgbClr val="FF0000">
                  <a:alpha val="25000"/>
                </a:srgbClr>
              </a:gs>
              <a:gs pos="100000">
                <a:srgbClr val="FF0000">
                  <a:alpha val="25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627" name="Group 89">
            <a:extLst>
              <a:ext uri="{FF2B5EF4-FFF2-40B4-BE49-F238E27FC236}">
                <a16:creationId xmlns:a16="http://schemas.microsoft.com/office/drawing/2014/main" id="{7F4ADFB9-C1B4-DC48-9014-BD3FC3E5A35E}"/>
              </a:ext>
            </a:extLst>
          </p:cNvPr>
          <p:cNvGrpSpPr>
            <a:grpSpLocks/>
          </p:cNvGrpSpPr>
          <p:nvPr/>
        </p:nvGrpSpPr>
        <p:grpSpPr bwMode="auto">
          <a:xfrm>
            <a:off x="185921" y="2355452"/>
            <a:ext cx="1081088" cy="244475"/>
            <a:chOff x="504" y="3523"/>
            <a:chExt cx="681" cy="154"/>
          </a:xfrm>
        </p:grpSpPr>
        <p:grpSp>
          <p:nvGrpSpPr>
            <p:cNvPr id="628" name="Group 90">
              <a:extLst>
                <a:ext uri="{FF2B5EF4-FFF2-40B4-BE49-F238E27FC236}">
                  <a16:creationId xmlns:a16="http://schemas.microsoft.com/office/drawing/2014/main" id="{99123354-1166-3747-8416-6765BD917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632" name="Group 91">
                <a:extLst>
                  <a:ext uri="{FF2B5EF4-FFF2-40B4-BE49-F238E27FC236}">
                    <a16:creationId xmlns:a16="http://schemas.microsoft.com/office/drawing/2014/main" id="{2521277A-E4D1-7B47-8E5E-B1EEBE5C5A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635" name="Group 92">
                  <a:extLst>
                    <a:ext uri="{FF2B5EF4-FFF2-40B4-BE49-F238E27FC236}">
                      <a16:creationId xmlns:a16="http://schemas.microsoft.com/office/drawing/2014/main" id="{482F7D40-F1F7-AC47-B312-160F387D75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641" name="Rectangle 93">
                    <a:extLst>
                      <a:ext uri="{FF2B5EF4-FFF2-40B4-BE49-F238E27FC236}">
                        <a16:creationId xmlns:a16="http://schemas.microsoft.com/office/drawing/2014/main" id="{5A5D4DA1-5358-E74E-9DDB-8F5EDD1F12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642" name="Text Box 94">
                    <a:extLst>
                      <a:ext uri="{FF2B5EF4-FFF2-40B4-BE49-F238E27FC236}">
                        <a16:creationId xmlns:a16="http://schemas.microsoft.com/office/drawing/2014/main" id="{711DD1D0-1145-B045-A8D5-3C7E6F8EA5A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vi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DNS</a:t>
                    </a:r>
                  </a:p>
                </p:txBody>
              </p:sp>
            </p:grpSp>
            <p:grpSp>
              <p:nvGrpSpPr>
                <p:cNvPr id="636" name="Group 95">
                  <a:extLst>
                    <a:ext uri="{FF2B5EF4-FFF2-40B4-BE49-F238E27FC236}">
                      <a16:creationId xmlns:a16="http://schemas.microsoft.com/office/drawing/2014/main" id="{E35BB6C0-63F2-C74C-8B63-A1833C18FE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637" name="Rectangle 96">
                    <a:extLst>
                      <a:ext uri="{FF2B5EF4-FFF2-40B4-BE49-F238E27FC236}">
                        <a16:creationId xmlns:a16="http://schemas.microsoft.com/office/drawing/2014/main" id="{A7AA138E-6F9F-7149-B237-FE8DDE68D5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640" name="Rectangle 97">
                    <a:extLst>
                      <a:ext uri="{FF2B5EF4-FFF2-40B4-BE49-F238E27FC236}">
                        <a16:creationId xmlns:a16="http://schemas.microsoft.com/office/drawing/2014/main" id="{E5B09828-1A27-6F41-983D-85215354D2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</p:grpSp>
          <p:sp>
            <p:nvSpPr>
              <p:cNvPr id="633" name="Rectangle 98">
                <a:extLst>
                  <a:ext uri="{FF2B5EF4-FFF2-40B4-BE49-F238E27FC236}">
                    <a16:creationId xmlns:a16="http://schemas.microsoft.com/office/drawing/2014/main" id="{80D83DCD-C9ED-4D4A-BEA7-FDC543327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34" name="Rectangle 99">
                <a:extLst>
                  <a:ext uri="{FF2B5EF4-FFF2-40B4-BE49-F238E27FC236}">
                    <a16:creationId xmlns:a16="http://schemas.microsoft.com/office/drawing/2014/main" id="{5936CB08-2138-904D-A399-85EB9305E5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29" name="Rectangle 100">
              <a:extLst>
                <a:ext uri="{FF2B5EF4-FFF2-40B4-BE49-F238E27FC236}">
                  <a16:creationId xmlns:a16="http://schemas.microsoft.com/office/drawing/2014/main" id="{500C95BF-E7E2-2F40-B2D0-4616E5711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0" name="Rectangle 101">
              <a:extLst>
                <a:ext uri="{FF2B5EF4-FFF2-40B4-BE49-F238E27FC236}">
                  <a16:creationId xmlns:a16="http://schemas.microsoft.com/office/drawing/2014/main" id="{7348B440-180E-2544-8C19-3C8D8CF28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1" name="Rectangle 102">
              <a:extLst>
                <a:ext uri="{FF2B5EF4-FFF2-40B4-BE49-F238E27FC236}">
                  <a16:creationId xmlns:a16="http://schemas.microsoft.com/office/drawing/2014/main" id="{D6AA62D3-51AB-8841-A908-73564AFB5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643" name="Rectangle 103">
            <a:extLst>
              <a:ext uri="{FF2B5EF4-FFF2-40B4-BE49-F238E27FC236}">
                <a16:creationId xmlns:a16="http://schemas.microsoft.com/office/drawing/2014/main" id="{873E501C-73D5-B048-BF0B-B7FBD524B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783" y="4505891"/>
            <a:ext cx="3638871" cy="209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Gói dữ liệu IP chứa truy vấn DNS được chuyển tiếp qua 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switch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của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mạng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LAN từ máy khách đến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cổng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của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default gateway</a:t>
            </a:r>
            <a:endParaRPr kumimoji="0" lang="vi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+mn-cs"/>
            </a:endParaRPr>
          </a:p>
        </p:txBody>
      </p:sp>
      <p:sp>
        <p:nvSpPr>
          <p:cNvPr id="644" name="Rectangle 104">
            <a:extLst>
              <a:ext uri="{FF2B5EF4-FFF2-40B4-BE49-F238E27FC236}">
                <a16:creationId xmlns:a16="http://schemas.microsoft.com/office/drawing/2014/main" id="{B78EC689-D545-8441-B61E-769A0D79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6562" y="4582817"/>
            <a:ext cx="7103568" cy="1826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Gói dữ liệu IP được chuyển tiếp từ mạng 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UIT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vào mạng 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ISP (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viettle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hoặc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FPT)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, được định tuyến (các bảng được tạo bởi các giao thức định tuyến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RIP, OSPF, IS-IS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và/hoặc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BGP ) 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đến máy chủ DNS</a:t>
            </a:r>
          </a:p>
        </p:txBody>
      </p:sp>
      <p:sp>
        <p:nvSpPr>
          <p:cNvPr id="645" name="Rectangle 105">
            <a:extLst>
              <a:ext uri="{FF2B5EF4-FFF2-40B4-BE49-F238E27FC236}">
                <a16:creationId xmlns:a16="http://schemas.microsoft.com/office/drawing/2014/main" id="{90E95EE5-FC39-E148-8B00-785F719BD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9749" y="1456182"/>
            <a:ext cx="3512051" cy="1826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Trích</a:t>
            </a:r>
            <a:r>
              <a:rPr kumimoji="0" lang="en-SG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xuất</a:t>
            </a:r>
            <a:r>
              <a:rPr kumimoji="0" lang="en-SG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en-SG" sz="24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bản</a:t>
            </a:r>
            <a:r>
              <a:rPr kumimoji="0" lang="en-SG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tin </a:t>
            </a:r>
            <a:r>
              <a:rPr kumimoji="0" lang="vi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DNS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DNS trả lời khách hàng bằng địa chỉ IP của www.google.com</a:t>
            </a:r>
          </a:p>
        </p:txBody>
      </p:sp>
      <p:grpSp>
        <p:nvGrpSpPr>
          <p:cNvPr id="674" name="Group 187">
            <a:extLst>
              <a:ext uri="{FF2B5EF4-FFF2-40B4-BE49-F238E27FC236}">
                <a16:creationId xmlns:a16="http://schemas.microsoft.com/office/drawing/2014/main" id="{C785CCCA-8BB4-6A4D-B52C-2CD9521BF4DD}"/>
              </a:ext>
            </a:extLst>
          </p:cNvPr>
          <p:cNvGrpSpPr>
            <a:grpSpLocks/>
          </p:cNvGrpSpPr>
          <p:nvPr/>
        </p:nvGrpSpPr>
        <p:grpSpPr bwMode="auto">
          <a:xfrm>
            <a:off x="5713153" y="1480142"/>
            <a:ext cx="1414461" cy="1323975"/>
            <a:chOff x="870" y="1941"/>
            <a:chExt cx="891" cy="834"/>
          </a:xfrm>
        </p:grpSpPr>
        <p:sp>
          <p:nvSpPr>
            <p:cNvPr id="675" name="Freeform 188">
              <a:extLst>
                <a:ext uri="{FF2B5EF4-FFF2-40B4-BE49-F238E27FC236}">
                  <a16:creationId xmlns:a16="http://schemas.microsoft.com/office/drawing/2014/main" id="{8003B93D-94BD-9E42-B9C2-58440DC85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7" cy="801"/>
            </a:xfrm>
            <a:custGeom>
              <a:avLst/>
              <a:gdLst>
                <a:gd name="T0" fmla="*/ 1 w 551"/>
                <a:gd name="T1" fmla="*/ 0 h 801"/>
                <a:gd name="T2" fmla="*/ 46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254 w 10000"/>
                <a:gd name="connsiteY0" fmla="*/ 0 h 10000"/>
                <a:gd name="connsiteX1" fmla="*/ 10000 w 10000"/>
                <a:gd name="connsiteY1" fmla="*/ 5019 h 10000"/>
                <a:gd name="connsiteX2" fmla="*/ 5720 w 10000"/>
                <a:gd name="connsiteY2" fmla="*/ 7201 h 10000"/>
                <a:gd name="connsiteX3" fmla="*/ 109 w 10000"/>
                <a:gd name="connsiteY3" fmla="*/ 10000 h 10000"/>
                <a:gd name="connsiteX4" fmla="*/ 236 w 10000"/>
                <a:gd name="connsiteY4" fmla="*/ 6679 h 10000"/>
                <a:gd name="connsiteX5" fmla="*/ 0 w 10000"/>
                <a:gd name="connsiteY5" fmla="*/ 4632 h 10000"/>
                <a:gd name="connsiteX6" fmla="*/ 254 w 10000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4" h="10000">
                  <a:moveTo>
                    <a:pt x="254" y="0"/>
                  </a:moveTo>
                  <a:cubicBezTo>
                    <a:pt x="3503" y="1673"/>
                    <a:pt x="6158" y="3657"/>
                    <a:pt x="10000" y="5019"/>
                  </a:cubicBezTo>
                  <a:lnTo>
                    <a:pt x="10024" y="6921"/>
                  </a:lnTo>
                  <a:cubicBezTo>
                    <a:pt x="4939" y="8134"/>
                    <a:pt x="3414" y="8974"/>
                    <a:pt x="109" y="10000"/>
                  </a:cubicBezTo>
                  <a:cubicBezTo>
                    <a:pt x="151" y="8893"/>
                    <a:pt x="194" y="7786"/>
                    <a:pt x="236" y="6679"/>
                  </a:cubicBezTo>
                  <a:cubicBezTo>
                    <a:pt x="157" y="5997"/>
                    <a:pt x="79" y="5314"/>
                    <a:pt x="0" y="4632"/>
                  </a:cubicBezTo>
                  <a:cubicBezTo>
                    <a:pt x="85" y="3088"/>
                    <a:pt x="169" y="1544"/>
                    <a:pt x="25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76" name="Group 189">
              <a:extLst>
                <a:ext uri="{FF2B5EF4-FFF2-40B4-BE49-F238E27FC236}">
                  <a16:creationId xmlns:a16="http://schemas.microsoft.com/office/drawing/2014/main" id="{143562C0-5361-6240-B520-1E19C24C9D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0" y="1941"/>
              <a:ext cx="647" cy="834"/>
              <a:chOff x="508" y="2954"/>
              <a:chExt cx="647" cy="834"/>
            </a:xfrm>
          </p:grpSpPr>
          <p:sp>
            <p:nvSpPr>
              <p:cNvPr id="677" name="Rectangle 190">
                <a:extLst>
                  <a:ext uri="{FF2B5EF4-FFF2-40B4-BE49-F238E27FC236}">
                    <a16:creationId xmlns:a16="http://schemas.microsoft.com/office/drawing/2014/main" id="{349F8EC0-27D5-4349-907D-BB3017AE3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8" name="Text Box 191">
                <a:extLst>
                  <a:ext uri="{FF2B5EF4-FFF2-40B4-BE49-F238E27FC236}">
                    <a16:creationId xmlns:a16="http://schemas.microsoft.com/office/drawing/2014/main" id="{23467518-4906-8A41-B8C2-35FFEA3442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" y="2954"/>
                <a:ext cx="647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DNS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UDP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địa chỉ IP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Eth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Phy</a:t>
                </a:r>
                <a:endPara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9" name="Line 192">
                <a:extLst>
                  <a:ext uri="{FF2B5EF4-FFF2-40B4-BE49-F238E27FC236}">
                    <a16:creationId xmlns:a16="http://schemas.microsoft.com/office/drawing/2014/main" id="{23801BE2-040C-9B4B-A8F3-7264AE3E5B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80" name="Line 193">
                <a:extLst>
                  <a:ext uri="{FF2B5EF4-FFF2-40B4-BE49-F238E27FC236}">
                    <a16:creationId xmlns:a16="http://schemas.microsoft.com/office/drawing/2014/main" id="{4FC79998-5D20-F94B-94C6-EBEBEE39C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81" name="Line 194">
                <a:extLst>
                  <a:ext uri="{FF2B5EF4-FFF2-40B4-BE49-F238E27FC236}">
                    <a16:creationId xmlns:a16="http://schemas.microsoft.com/office/drawing/2014/main" id="{7C075311-BBA4-5843-8E33-8C979CED9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82" name="Line 195">
                <a:extLst>
                  <a:ext uri="{FF2B5EF4-FFF2-40B4-BE49-F238E27FC236}">
                    <a16:creationId xmlns:a16="http://schemas.microsoft.com/office/drawing/2014/main" id="{BF18DFB8-D1BE-E041-A803-4A29C63E13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683" name="Group 196">
            <a:extLst>
              <a:ext uri="{FF2B5EF4-FFF2-40B4-BE49-F238E27FC236}">
                <a16:creationId xmlns:a16="http://schemas.microsoft.com/office/drawing/2014/main" id="{7BA78456-746C-CE4E-A8FB-AF29B4878EAE}"/>
              </a:ext>
            </a:extLst>
          </p:cNvPr>
          <p:cNvGrpSpPr>
            <a:grpSpLocks/>
          </p:cNvGrpSpPr>
          <p:nvPr/>
        </p:nvGrpSpPr>
        <p:grpSpPr bwMode="auto">
          <a:xfrm>
            <a:off x="4711442" y="1600792"/>
            <a:ext cx="1081087" cy="1217613"/>
            <a:chOff x="1404" y="3105"/>
            <a:chExt cx="681" cy="767"/>
          </a:xfrm>
        </p:grpSpPr>
        <p:grpSp>
          <p:nvGrpSpPr>
            <p:cNvPr id="684" name="Group 197">
              <a:extLst>
                <a:ext uri="{FF2B5EF4-FFF2-40B4-BE49-F238E27FC236}">
                  <a16:creationId xmlns:a16="http://schemas.microsoft.com/office/drawing/2014/main" id="{EB43FE30-2E4F-284B-84EC-888E46985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689" name="Group 198">
                <a:extLst>
                  <a:ext uri="{FF2B5EF4-FFF2-40B4-BE49-F238E27FC236}">
                    <a16:creationId xmlns:a16="http://schemas.microsoft.com/office/drawing/2014/main" id="{ECA7DA69-5BBB-A046-A422-FA189BF9E6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54" cy="154"/>
                <a:chOff x="740" y="3209"/>
                <a:chExt cx="354" cy="154"/>
              </a:xfrm>
            </p:grpSpPr>
            <p:grpSp>
              <p:nvGrpSpPr>
                <p:cNvPr id="714" name="Group 199">
                  <a:extLst>
                    <a:ext uri="{FF2B5EF4-FFF2-40B4-BE49-F238E27FC236}">
                      <a16:creationId xmlns:a16="http://schemas.microsoft.com/office/drawing/2014/main" id="{932D35F8-BEDB-1844-B106-804B50CBEC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290" cy="154"/>
                  <a:chOff x="844" y="3337"/>
                  <a:chExt cx="290" cy="154"/>
                </a:xfrm>
              </p:grpSpPr>
              <p:sp>
                <p:nvSpPr>
                  <p:cNvPr id="717" name="Rectangle 200">
                    <a:extLst>
                      <a:ext uri="{FF2B5EF4-FFF2-40B4-BE49-F238E27FC236}">
                        <a16:creationId xmlns:a16="http://schemas.microsoft.com/office/drawing/2014/main" id="{D685F722-E345-AA41-8A63-787012D34B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718" name="Text Box 201">
                    <a:extLst>
                      <a:ext uri="{FF2B5EF4-FFF2-40B4-BE49-F238E27FC236}">
                        <a16:creationId xmlns:a16="http://schemas.microsoft.com/office/drawing/2014/main" id="{ABA1ADB3-7EDA-D641-B2AE-3069634DA2A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vi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DNS</a:t>
                    </a:r>
                  </a:p>
                </p:txBody>
              </p:sp>
            </p:grpSp>
            <p:sp>
              <p:nvSpPr>
                <p:cNvPr id="715" name="Rectangle 202">
                  <a:extLst>
                    <a:ext uri="{FF2B5EF4-FFF2-40B4-BE49-F238E27FC236}">
                      <a16:creationId xmlns:a16="http://schemas.microsoft.com/office/drawing/2014/main" id="{46765DC8-A2C9-9E4A-B7A9-218058CA8D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16" name="Rectangle 203">
                  <a:extLst>
                    <a:ext uri="{FF2B5EF4-FFF2-40B4-BE49-F238E27FC236}">
                      <a16:creationId xmlns:a16="http://schemas.microsoft.com/office/drawing/2014/main" id="{CAAAD386-0C50-F945-B03D-048CA16D7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690" name="Group 204">
                <a:extLst>
                  <a:ext uri="{FF2B5EF4-FFF2-40B4-BE49-F238E27FC236}">
                    <a16:creationId xmlns:a16="http://schemas.microsoft.com/office/drawing/2014/main" id="{25BAA23E-EA3F-0F4C-A11D-B93B5829C5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54" cy="154"/>
                <a:chOff x="836" y="3305"/>
                <a:chExt cx="354" cy="154"/>
              </a:xfrm>
            </p:grpSpPr>
            <p:grpSp>
              <p:nvGrpSpPr>
                <p:cNvPr id="708" name="Group 205">
                  <a:extLst>
                    <a:ext uri="{FF2B5EF4-FFF2-40B4-BE49-F238E27FC236}">
                      <a16:creationId xmlns:a16="http://schemas.microsoft.com/office/drawing/2014/main" id="{373C402E-6ACA-8E47-B786-CE64B796C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712" name="Rectangle 206">
                    <a:extLst>
                      <a:ext uri="{FF2B5EF4-FFF2-40B4-BE49-F238E27FC236}">
                        <a16:creationId xmlns:a16="http://schemas.microsoft.com/office/drawing/2014/main" id="{B51D004E-AE15-F64F-B261-E1ECCF0AAA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713" name="Text Box 207">
                    <a:extLst>
                      <a:ext uri="{FF2B5EF4-FFF2-40B4-BE49-F238E27FC236}">
                        <a16:creationId xmlns:a16="http://schemas.microsoft.com/office/drawing/2014/main" id="{3C6E7598-D15F-BA43-B537-042BE31648A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vi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DNS</a:t>
                    </a:r>
                  </a:p>
                </p:txBody>
              </p:sp>
            </p:grpSp>
            <p:grpSp>
              <p:nvGrpSpPr>
                <p:cNvPr id="709" name="Group 208">
                  <a:extLst>
                    <a:ext uri="{FF2B5EF4-FFF2-40B4-BE49-F238E27FC236}">
                      <a16:creationId xmlns:a16="http://schemas.microsoft.com/office/drawing/2014/main" id="{29BF291F-B4D5-1D4C-913D-86A482741F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710" name="Rectangle 209">
                    <a:extLst>
                      <a:ext uri="{FF2B5EF4-FFF2-40B4-BE49-F238E27FC236}">
                        <a16:creationId xmlns:a16="http://schemas.microsoft.com/office/drawing/2014/main" id="{61FBF84B-CE50-B643-AE79-9D89AE733F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711" name="Rectangle 210">
                    <a:extLst>
                      <a:ext uri="{FF2B5EF4-FFF2-40B4-BE49-F238E27FC236}">
                        <a16:creationId xmlns:a16="http://schemas.microsoft.com/office/drawing/2014/main" id="{E5121B12-FBF0-4342-BF6D-87B9B283F2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91" name="Group 211">
                <a:extLst>
                  <a:ext uri="{FF2B5EF4-FFF2-40B4-BE49-F238E27FC236}">
                    <a16:creationId xmlns:a16="http://schemas.microsoft.com/office/drawing/2014/main" id="{B0E7ACA9-2CF6-1243-9F9A-0D709EE070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706" name="Rectangle 212">
                  <a:extLst>
                    <a:ext uri="{FF2B5EF4-FFF2-40B4-BE49-F238E27FC236}">
                      <a16:creationId xmlns:a16="http://schemas.microsoft.com/office/drawing/2014/main" id="{CB0204CB-AB58-C940-B731-04091AC26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07" name="Rectangle 213">
                  <a:extLst>
                    <a:ext uri="{FF2B5EF4-FFF2-40B4-BE49-F238E27FC236}">
                      <a16:creationId xmlns:a16="http://schemas.microsoft.com/office/drawing/2014/main" id="{0B38DAE2-5553-E244-8B07-8FC2A67359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692" name="Group 214">
                <a:extLst>
                  <a:ext uri="{FF2B5EF4-FFF2-40B4-BE49-F238E27FC236}">
                    <a16:creationId xmlns:a16="http://schemas.microsoft.com/office/drawing/2014/main" id="{4A68C375-1CEB-0845-95BA-B239F6E622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693" name="Group 215">
                  <a:extLst>
                    <a:ext uri="{FF2B5EF4-FFF2-40B4-BE49-F238E27FC236}">
                      <a16:creationId xmlns:a16="http://schemas.microsoft.com/office/drawing/2014/main" id="{9E6C3DE1-7976-6F45-8A25-72AB746BD47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480" cy="154"/>
                  <a:chOff x="723" y="3453"/>
                  <a:chExt cx="480" cy="154"/>
                </a:xfrm>
              </p:grpSpPr>
              <p:grpSp>
                <p:nvGrpSpPr>
                  <p:cNvPr id="697" name="Group 216">
                    <a:extLst>
                      <a:ext uri="{FF2B5EF4-FFF2-40B4-BE49-F238E27FC236}">
                        <a16:creationId xmlns:a16="http://schemas.microsoft.com/office/drawing/2014/main" id="{CCA61FE2-639D-B541-A0E1-D867961882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54" cy="154"/>
                    <a:chOff x="836" y="3305"/>
                    <a:chExt cx="354" cy="154"/>
                  </a:xfrm>
                </p:grpSpPr>
                <p:grpSp>
                  <p:nvGrpSpPr>
                    <p:cNvPr id="700" name="Group 217">
                      <a:extLst>
                        <a:ext uri="{FF2B5EF4-FFF2-40B4-BE49-F238E27FC236}">
                          <a16:creationId xmlns:a16="http://schemas.microsoft.com/office/drawing/2014/main" id="{5E34812B-E977-C349-A338-24FA5598520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290" cy="154"/>
                      <a:chOff x="844" y="3337"/>
                      <a:chExt cx="290" cy="154"/>
                    </a:xfrm>
                  </p:grpSpPr>
                  <p:sp>
                    <p:nvSpPr>
                      <p:cNvPr id="704" name="Rectangle 218">
                        <a:extLst>
                          <a:ext uri="{FF2B5EF4-FFF2-40B4-BE49-F238E27FC236}">
                            <a16:creationId xmlns:a16="http://schemas.microsoft.com/office/drawing/2014/main" id="{D0619781-83D7-AA45-8ACB-511E9E48B73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endParaRPr>
                      </a:p>
                    </p:txBody>
                  </p:sp>
                  <p:sp>
                    <p:nvSpPr>
                      <p:cNvPr id="705" name="Text Box 219">
                        <a:extLst>
                          <a:ext uri="{FF2B5EF4-FFF2-40B4-BE49-F238E27FC236}">
                            <a16:creationId xmlns:a16="http://schemas.microsoft.com/office/drawing/2014/main" id="{E98FBF2F-723D-B747-8B9B-86363B2AC118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28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vi" sz="10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  <a:cs typeface="+mn-cs"/>
                          </a:rPr>
                          <a:t>DNS</a:t>
                        </a:r>
                      </a:p>
                    </p:txBody>
                  </p:sp>
                </p:grpSp>
                <p:grpSp>
                  <p:nvGrpSpPr>
                    <p:cNvPr id="701" name="Group 220">
                      <a:extLst>
                        <a:ext uri="{FF2B5EF4-FFF2-40B4-BE49-F238E27FC236}">
                          <a16:creationId xmlns:a16="http://schemas.microsoft.com/office/drawing/2014/main" id="{831B80DD-C2F6-264E-98EA-E1865CB81ED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702" name="Rectangle 221">
                        <a:extLst>
                          <a:ext uri="{FF2B5EF4-FFF2-40B4-BE49-F238E27FC236}">
                            <a16:creationId xmlns:a16="http://schemas.microsoft.com/office/drawing/2014/main" id="{8EA783A9-E38D-4042-9805-1ECF12F5B74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endParaRPr>
                      </a:p>
                    </p:txBody>
                  </p:sp>
                  <p:sp>
                    <p:nvSpPr>
                      <p:cNvPr id="703" name="Rectangle 222">
                        <a:extLst>
                          <a:ext uri="{FF2B5EF4-FFF2-40B4-BE49-F238E27FC236}">
                            <a16:creationId xmlns:a16="http://schemas.microsoft.com/office/drawing/2014/main" id="{8711C814-64CC-D441-8472-85CBD1B30A7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698" name="Rectangle 223">
                    <a:extLst>
                      <a:ext uri="{FF2B5EF4-FFF2-40B4-BE49-F238E27FC236}">
                        <a16:creationId xmlns:a16="http://schemas.microsoft.com/office/drawing/2014/main" id="{2A58AC39-92ED-B846-A308-8A8B1485C7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699" name="Rectangle 224">
                    <a:extLst>
                      <a:ext uri="{FF2B5EF4-FFF2-40B4-BE49-F238E27FC236}">
                        <a16:creationId xmlns:a16="http://schemas.microsoft.com/office/drawing/2014/main" id="{A393CD03-293E-A74B-B8CE-1F9571B66F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694" name="Rectangle 225">
                  <a:extLst>
                    <a:ext uri="{FF2B5EF4-FFF2-40B4-BE49-F238E27FC236}">
                      <a16:creationId xmlns:a16="http://schemas.microsoft.com/office/drawing/2014/main" id="{77E35D46-4F7B-6745-AE76-82EF8774B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95" name="Rectangle 226">
                  <a:extLst>
                    <a:ext uri="{FF2B5EF4-FFF2-40B4-BE49-F238E27FC236}">
                      <a16:creationId xmlns:a16="http://schemas.microsoft.com/office/drawing/2014/main" id="{326A96ED-AB23-384C-A796-7D2AB9337D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96" name="Rectangle 227">
                  <a:extLst>
                    <a:ext uri="{FF2B5EF4-FFF2-40B4-BE49-F238E27FC236}">
                      <a16:creationId xmlns:a16="http://schemas.microsoft.com/office/drawing/2014/main" id="{FEDE95BD-327A-B34F-A164-D7395B700F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685" name="AutoShape 228">
              <a:extLst>
                <a:ext uri="{FF2B5EF4-FFF2-40B4-BE49-F238E27FC236}">
                  <a16:creationId xmlns:a16="http://schemas.microsoft.com/office/drawing/2014/main" id="{7E540946-B645-6F49-8239-C8D7D6C583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86" name="Group 229">
              <a:extLst>
                <a:ext uri="{FF2B5EF4-FFF2-40B4-BE49-F238E27FC236}">
                  <a16:creationId xmlns:a16="http://schemas.microsoft.com/office/drawing/2014/main" id="{6BA61DA2-A413-E44B-AEFA-AA547DAB2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290" cy="154"/>
              <a:chOff x="844" y="3337"/>
              <a:chExt cx="290" cy="154"/>
            </a:xfrm>
          </p:grpSpPr>
          <p:sp>
            <p:nvSpPr>
              <p:cNvPr id="687" name="Rectangle 230">
                <a:extLst>
                  <a:ext uri="{FF2B5EF4-FFF2-40B4-BE49-F238E27FC236}">
                    <a16:creationId xmlns:a16="http://schemas.microsoft.com/office/drawing/2014/main" id="{4298490A-8079-374C-9608-987C5F6BA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88" name="Text Box 231">
                <a:extLst>
                  <a:ext uri="{FF2B5EF4-FFF2-40B4-BE49-F238E27FC236}">
                    <a16:creationId xmlns:a16="http://schemas.microsoft.com/office/drawing/2014/main" id="{DFCFF247-06AF-C44C-8721-8E3FAA97F1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DNS</a:t>
                </a:r>
              </a:p>
            </p:txBody>
          </p:sp>
        </p:grpSp>
      </p:grpSp>
      <p:grpSp>
        <p:nvGrpSpPr>
          <p:cNvPr id="174" name="Group 248">
            <a:extLst>
              <a:ext uri="{FF2B5EF4-FFF2-40B4-BE49-F238E27FC236}">
                <a16:creationId xmlns:a16="http://schemas.microsoft.com/office/drawing/2014/main" id="{BA24EA86-E609-CE4E-99CD-C3F5EEC98D5E}"/>
              </a:ext>
            </a:extLst>
          </p:cNvPr>
          <p:cNvGrpSpPr>
            <a:grpSpLocks/>
          </p:cNvGrpSpPr>
          <p:nvPr/>
        </p:nvGrpSpPr>
        <p:grpSpPr bwMode="auto">
          <a:xfrm>
            <a:off x="7043551" y="2123701"/>
            <a:ext cx="358775" cy="623888"/>
            <a:chOff x="4140" y="429"/>
            <a:chExt cx="1425" cy="2396"/>
          </a:xfrm>
        </p:grpSpPr>
        <p:sp>
          <p:nvSpPr>
            <p:cNvPr id="175" name="Freeform 148">
              <a:extLst>
                <a:ext uri="{FF2B5EF4-FFF2-40B4-BE49-F238E27FC236}">
                  <a16:creationId xmlns:a16="http://schemas.microsoft.com/office/drawing/2014/main" id="{8350240D-86DF-D14A-AE97-8866B95B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76" name="Rectangle 149">
              <a:extLst>
                <a:ext uri="{FF2B5EF4-FFF2-40B4-BE49-F238E27FC236}">
                  <a16:creationId xmlns:a16="http://schemas.microsoft.com/office/drawing/2014/main" id="{2E95E385-ED1A-2B4D-BD18-2501FD76B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77" name="Freeform 150">
              <a:extLst>
                <a:ext uri="{FF2B5EF4-FFF2-40B4-BE49-F238E27FC236}">
                  <a16:creationId xmlns:a16="http://schemas.microsoft.com/office/drawing/2014/main" id="{C1BAE21E-7184-3C47-BD21-0D357950D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78" name="Freeform 151">
              <a:extLst>
                <a:ext uri="{FF2B5EF4-FFF2-40B4-BE49-F238E27FC236}">
                  <a16:creationId xmlns:a16="http://schemas.microsoft.com/office/drawing/2014/main" id="{90457001-FC0D-0E41-A13D-0BDA9154A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79" name="Rectangle 152">
              <a:extLst>
                <a:ext uri="{FF2B5EF4-FFF2-40B4-BE49-F238E27FC236}">
                  <a16:creationId xmlns:a16="http://schemas.microsoft.com/office/drawing/2014/main" id="{E7330E90-9DD8-0A4A-8C05-BCE03E9BE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80" name="Group 153">
              <a:extLst>
                <a:ext uri="{FF2B5EF4-FFF2-40B4-BE49-F238E27FC236}">
                  <a16:creationId xmlns:a16="http://schemas.microsoft.com/office/drawing/2014/main" id="{9B69857C-D710-6442-BB78-8153EE3EB0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8" name="AutoShape 154">
                <a:extLst>
                  <a:ext uri="{FF2B5EF4-FFF2-40B4-BE49-F238E27FC236}">
                    <a16:creationId xmlns:a16="http://schemas.microsoft.com/office/drawing/2014/main" id="{6270511B-D2F9-294E-AEB5-29C1A2B52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9" name="AutoShape 155">
                <a:extLst>
                  <a:ext uri="{FF2B5EF4-FFF2-40B4-BE49-F238E27FC236}">
                    <a16:creationId xmlns:a16="http://schemas.microsoft.com/office/drawing/2014/main" id="{98DF3608-E392-6D43-AAB6-C4A3AD78A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81" name="Rectangle 156">
              <a:extLst>
                <a:ext uri="{FF2B5EF4-FFF2-40B4-BE49-F238E27FC236}">
                  <a16:creationId xmlns:a16="http://schemas.microsoft.com/office/drawing/2014/main" id="{F815B378-AF9E-EE4F-A309-282DA3E41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82" name="Group 157">
              <a:extLst>
                <a:ext uri="{FF2B5EF4-FFF2-40B4-BE49-F238E27FC236}">
                  <a16:creationId xmlns:a16="http://schemas.microsoft.com/office/drawing/2014/main" id="{67E01184-334F-3545-AB40-BB314E4F9B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6" name="AutoShape 158">
                <a:extLst>
                  <a:ext uri="{FF2B5EF4-FFF2-40B4-BE49-F238E27FC236}">
                    <a16:creationId xmlns:a16="http://schemas.microsoft.com/office/drawing/2014/main" id="{2BBCFBE6-69B0-A846-B264-B4F74AEC5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7" name="AutoShape 159">
                <a:extLst>
                  <a:ext uri="{FF2B5EF4-FFF2-40B4-BE49-F238E27FC236}">
                    <a16:creationId xmlns:a16="http://schemas.microsoft.com/office/drawing/2014/main" id="{B46CC4E6-97C8-E346-BA88-4BE5F3D10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83" name="Rectangle 160">
              <a:extLst>
                <a:ext uri="{FF2B5EF4-FFF2-40B4-BE49-F238E27FC236}">
                  <a16:creationId xmlns:a16="http://schemas.microsoft.com/office/drawing/2014/main" id="{3A68D5E8-E8F5-6941-AA7A-DB4724A1A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4" name="Rectangle 161">
              <a:extLst>
                <a:ext uri="{FF2B5EF4-FFF2-40B4-BE49-F238E27FC236}">
                  <a16:creationId xmlns:a16="http://schemas.microsoft.com/office/drawing/2014/main" id="{C85FE9F8-AB9B-DC49-B969-5A8909D91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85" name="Group 162">
              <a:extLst>
                <a:ext uri="{FF2B5EF4-FFF2-40B4-BE49-F238E27FC236}">
                  <a16:creationId xmlns:a16="http://schemas.microsoft.com/office/drawing/2014/main" id="{83136C62-1CD4-8B40-839F-A7EEC2777C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163">
                <a:extLst>
                  <a:ext uri="{FF2B5EF4-FFF2-40B4-BE49-F238E27FC236}">
                    <a16:creationId xmlns:a16="http://schemas.microsoft.com/office/drawing/2014/main" id="{EB609148-CFB5-2A44-949A-AA2E8B42E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5" name="AutoShape 164">
                <a:extLst>
                  <a:ext uri="{FF2B5EF4-FFF2-40B4-BE49-F238E27FC236}">
                    <a16:creationId xmlns:a16="http://schemas.microsoft.com/office/drawing/2014/main" id="{A2E1E84C-7141-1743-B35A-4172B2D67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86" name="Freeform 165">
              <a:extLst>
                <a:ext uri="{FF2B5EF4-FFF2-40B4-BE49-F238E27FC236}">
                  <a16:creationId xmlns:a16="http://schemas.microsoft.com/office/drawing/2014/main" id="{43050567-31E9-244B-93D9-5A67D0788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87" name="Group 166">
              <a:extLst>
                <a:ext uri="{FF2B5EF4-FFF2-40B4-BE49-F238E27FC236}">
                  <a16:creationId xmlns:a16="http://schemas.microsoft.com/office/drawing/2014/main" id="{30BC8383-936E-0243-A67E-87F464BD0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67">
                <a:extLst>
                  <a:ext uri="{FF2B5EF4-FFF2-40B4-BE49-F238E27FC236}">
                    <a16:creationId xmlns:a16="http://schemas.microsoft.com/office/drawing/2014/main" id="{36E98FE5-C685-5F4F-9812-01F5B196A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0" name="AutoShape 168">
                <a:extLst>
                  <a:ext uri="{FF2B5EF4-FFF2-40B4-BE49-F238E27FC236}">
                    <a16:creationId xmlns:a16="http://schemas.microsoft.com/office/drawing/2014/main" id="{62A48F7A-763D-F94A-B670-67B97F409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88" name="Rectangle 169">
              <a:extLst>
                <a:ext uri="{FF2B5EF4-FFF2-40B4-BE49-F238E27FC236}">
                  <a16:creationId xmlns:a16="http://schemas.microsoft.com/office/drawing/2014/main" id="{98A2D58B-8610-0049-9824-1E1CCFB81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9" name="Freeform 170">
              <a:extLst>
                <a:ext uri="{FF2B5EF4-FFF2-40B4-BE49-F238E27FC236}">
                  <a16:creationId xmlns:a16="http://schemas.microsoft.com/office/drawing/2014/main" id="{11AF6B7E-B658-0E42-B146-B4505BFC8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0" name="Freeform 171">
              <a:extLst>
                <a:ext uri="{FF2B5EF4-FFF2-40B4-BE49-F238E27FC236}">
                  <a16:creationId xmlns:a16="http://schemas.microsoft.com/office/drawing/2014/main" id="{6617EE11-1A08-B148-9C6E-2B115F7DA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1" name="Oval 172">
              <a:extLst>
                <a:ext uri="{FF2B5EF4-FFF2-40B4-BE49-F238E27FC236}">
                  <a16:creationId xmlns:a16="http://schemas.microsoft.com/office/drawing/2014/main" id="{EC8F463F-0BDA-0F45-9F76-2C41270B4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2" name="Freeform 173">
              <a:extLst>
                <a:ext uri="{FF2B5EF4-FFF2-40B4-BE49-F238E27FC236}">
                  <a16:creationId xmlns:a16="http://schemas.microsoft.com/office/drawing/2014/main" id="{029218AA-C435-EC48-972D-7D279AA97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3" name="AutoShape 174">
              <a:extLst>
                <a:ext uri="{FF2B5EF4-FFF2-40B4-BE49-F238E27FC236}">
                  <a16:creationId xmlns:a16="http://schemas.microsoft.com/office/drawing/2014/main" id="{004AF6A9-08DC-4C40-BD6A-E99AA1ED3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4" name="AutoShape 175">
              <a:extLst>
                <a:ext uri="{FF2B5EF4-FFF2-40B4-BE49-F238E27FC236}">
                  <a16:creationId xmlns:a16="http://schemas.microsoft.com/office/drawing/2014/main" id="{58FF6008-68B1-1F41-A35F-1814BE389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5" name="Oval 176">
              <a:extLst>
                <a:ext uri="{FF2B5EF4-FFF2-40B4-BE49-F238E27FC236}">
                  <a16:creationId xmlns:a16="http://schemas.microsoft.com/office/drawing/2014/main" id="{D3C587EC-E48C-E842-BC9C-FF13CB39E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6" name="Oval 177">
              <a:extLst>
                <a:ext uri="{FF2B5EF4-FFF2-40B4-BE49-F238E27FC236}">
                  <a16:creationId xmlns:a16="http://schemas.microsoft.com/office/drawing/2014/main" id="{012B9197-2851-C241-AF64-90AEA8FD0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7" name="Oval 178">
              <a:extLst>
                <a:ext uri="{FF2B5EF4-FFF2-40B4-BE49-F238E27FC236}">
                  <a16:creationId xmlns:a16="http://schemas.microsoft.com/office/drawing/2014/main" id="{1016A314-384F-CB4F-B077-543DA4A2F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8" name="Rectangle 179">
              <a:extLst>
                <a:ext uri="{FF2B5EF4-FFF2-40B4-BE49-F238E27FC236}">
                  <a16:creationId xmlns:a16="http://schemas.microsoft.com/office/drawing/2014/main" id="{5922B0DF-34CC-0949-8A0A-5B645EA41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CA6F153-E77E-2C42-832A-3394AC9B48B8}"/>
              </a:ext>
            </a:extLst>
          </p:cNvPr>
          <p:cNvGrpSpPr/>
          <p:nvPr/>
        </p:nvGrpSpPr>
        <p:grpSpPr>
          <a:xfrm>
            <a:off x="4395993" y="1490721"/>
            <a:ext cx="460375" cy="487292"/>
            <a:chOff x="4568161" y="1475417"/>
            <a:chExt cx="460375" cy="487292"/>
          </a:xfrm>
        </p:grpSpPr>
        <p:grpSp>
          <p:nvGrpSpPr>
            <p:cNvPr id="719" name="Group 53">
              <a:extLst>
                <a:ext uri="{FF2B5EF4-FFF2-40B4-BE49-F238E27FC236}">
                  <a16:creationId xmlns:a16="http://schemas.microsoft.com/office/drawing/2014/main" id="{8B05B42C-C438-E24D-AFA2-2984859783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8161" y="1500816"/>
              <a:ext cx="460375" cy="244475"/>
              <a:chOff x="844" y="3337"/>
              <a:chExt cx="290" cy="154"/>
            </a:xfrm>
          </p:grpSpPr>
          <p:sp>
            <p:nvSpPr>
              <p:cNvPr id="720" name="Rectangle 54">
                <a:extLst>
                  <a:ext uri="{FF2B5EF4-FFF2-40B4-BE49-F238E27FC236}">
                    <a16:creationId xmlns:a16="http://schemas.microsoft.com/office/drawing/2014/main" id="{D126321D-B0DA-3244-AC5F-32642BCEE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21" name="Text Box 55">
                <a:extLst>
                  <a:ext uri="{FF2B5EF4-FFF2-40B4-BE49-F238E27FC236}">
                    <a16:creationId xmlns:a16="http://schemas.microsoft.com/office/drawing/2014/main" id="{BC8AD8C6-CCDE-A54B-8E07-A6320750AF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DNS</a:t>
                </a:r>
              </a:p>
            </p:txBody>
          </p:sp>
        </p:grpSp>
        <p:sp>
          <p:nvSpPr>
            <p:cNvPr id="722" name="AutoShape 88">
              <a:extLst>
                <a:ext uri="{FF2B5EF4-FFF2-40B4-BE49-F238E27FC236}">
                  <a16:creationId xmlns:a16="http://schemas.microsoft.com/office/drawing/2014/main" id="{0C51A2FB-6AD3-AF4D-BF7E-5FC96D20D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915" y="1475417"/>
              <a:ext cx="381000" cy="487292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B232A8-74F4-1AAF-014F-5F0BDB02ADE5}"/>
              </a:ext>
            </a:extLst>
          </p:cNvPr>
          <p:cNvSpPr txBox="1"/>
          <p:nvPr/>
        </p:nvSpPr>
        <p:spPr>
          <a:xfrm>
            <a:off x="2688603" y="2223164"/>
            <a:ext cx="546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F0D3D-FE82-5DC8-726E-317C7F9BE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66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30208 0.00047 C 0.26822 0.07408 0.22513 0.17477 0.19544 0.2474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4" y="123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44 0.24746 C 0.22916 0.21204 0.2526 0.20463 0.31184 0.16389 C 0.37122 0.12315 0.45169 0.08102 0.50768 0.0206 C 0.48984 0.02084 0.39205 0.01922 0.37057 0.02037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12" y="-1136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" grpId="0"/>
      <p:bldP spid="64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Y</a:t>
            </a:r>
            <a:r>
              <a:rPr kumimoji="0" lang="vi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êu cầu </a:t>
            </a:r>
            <a:r>
              <a:rPr kumimoji="0" lang="en-SG" sz="4000" i="0" u="none" strike="noStrike" kern="1200" cap="none" spc="0" normalizeH="0" baseline="0" noProof="0" dirty="0" err="1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dịch</a:t>
            </a:r>
            <a:r>
              <a:rPr kumimoji="0" lang="en-SG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 </a:t>
            </a:r>
            <a:r>
              <a:rPr kumimoji="0" lang="en-SG" sz="4000" i="0" u="none" strike="noStrike" kern="1200" cap="none" spc="0" normalizeH="0" baseline="0" noProof="0" dirty="0" err="1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vụ</a:t>
            </a:r>
            <a:r>
              <a:rPr kumimoji="0" lang="en-SG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 </a:t>
            </a:r>
            <a:r>
              <a:rPr kumimoji="0" lang="vi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cs typeface="Roboto Condensed" panose="02000000000000000000" pitchFamily="2" charset="0"/>
              </a:rPr>
              <a:t>web </a:t>
            </a:r>
            <a:r>
              <a:rPr lang="vi" sz="4000" dirty="0">
                <a:latin typeface="+mj-lt"/>
              </a:rPr>
              <a:t>…Kết nối TCP </a:t>
            </a:r>
            <a:r>
              <a:rPr lang="en-US" sz="4000" dirty="0" err="1">
                <a:latin typeface="+mj-lt"/>
              </a:rPr>
              <a:t>cho</a:t>
            </a:r>
            <a:r>
              <a:rPr lang="vi" sz="4000" dirty="0">
                <a:latin typeface="+mj-lt"/>
              </a:rPr>
              <a:t> HTTP</a:t>
            </a:r>
            <a:endParaRPr lang="en-US" sz="4000" dirty="0">
              <a:latin typeface="+mj-lt"/>
            </a:endParaRPr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3" y="1792392"/>
            <a:ext cx="3486028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2566706"/>
            <a:ext cx="13260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mạng </a:t>
            </a:r>
            <a:r>
              <a:rPr kumimoji="0" lang="en-SG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ISP</a:t>
            </a:r>
            <a:endParaRPr kumimoji="0" lang="vi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0" name="Freeform 94">
            <a:extLst>
              <a:ext uri="{FF2B5EF4-FFF2-40B4-BE49-F238E27FC236}">
                <a16:creationId xmlns:a16="http://schemas.microsoft.com/office/drawing/2014/main" id="{DB154763-7D17-3045-99D6-33E2B8DEBEF3}"/>
              </a:ext>
            </a:extLst>
          </p:cNvPr>
          <p:cNvSpPr>
            <a:spLocks/>
          </p:cNvSpPr>
          <p:nvPr/>
        </p:nvSpPr>
        <p:spPr bwMode="auto">
          <a:xfrm>
            <a:off x="915707" y="47643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01" name="Line 134">
            <a:extLst>
              <a:ext uri="{FF2B5EF4-FFF2-40B4-BE49-F238E27FC236}">
                <a16:creationId xmlns:a16="http://schemas.microsoft.com/office/drawing/2014/main" id="{23269057-3E10-0842-B50F-AD9089B21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6607" y="36928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03" name="Line 136">
            <a:extLst>
              <a:ext uri="{FF2B5EF4-FFF2-40B4-BE49-F238E27FC236}">
                <a16:creationId xmlns:a16="http://schemas.microsoft.com/office/drawing/2014/main" id="{3AFEBAD8-BCD5-3045-B4AF-E50B6AEA1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5795" y="55120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04" name="Text Box 137">
            <a:extLst>
              <a:ext uri="{FF2B5EF4-FFF2-40B4-BE49-F238E27FC236}">
                <a16:creationId xmlns:a16="http://schemas.microsoft.com/office/drawing/2014/main" id="{B02E6458-4F99-D348-B986-C3DBF7171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357" y="59041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64.233.169.105</a:t>
            </a:r>
          </a:p>
        </p:txBody>
      </p:sp>
      <p:sp>
        <p:nvSpPr>
          <p:cNvPr id="305" name="Text Box 138">
            <a:extLst>
              <a:ext uri="{FF2B5EF4-FFF2-40B4-BE49-F238E27FC236}">
                <a16:creationId xmlns:a16="http://schemas.microsoft.com/office/drawing/2014/main" id="{B04C2766-4464-6446-87AB-67B8CB7F6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307" y="5648605"/>
            <a:ext cx="19062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máy chủ web của Google</a:t>
            </a:r>
          </a:p>
        </p:txBody>
      </p:sp>
      <p:grpSp>
        <p:nvGrpSpPr>
          <p:cNvPr id="312" name="Group 194">
            <a:extLst>
              <a:ext uri="{FF2B5EF4-FFF2-40B4-BE49-F238E27FC236}">
                <a16:creationId xmlns:a16="http://schemas.microsoft.com/office/drawing/2014/main" id="{E84BEC05-5A7F-224F-95D4-9DAB0F871EA1}"/>
              </a:ext>
            </a:extLst>
          </p:cNvPr>
          <p:cNvGrpSpPr>
            <a:grpSpLocks/>
          </p:cNvGrpSpPr>
          <p:nvPr/>
        </p:nvGrpSpPr>
        <p:grpSpPr bwMode="auto">
          <a:xfrm>
            <a:off x="3765270" y="5718455"/>
            <a:ext cx="295275" cy="114300"/>
            <a:chOff x="3228" y="1776"/>
            <a:chExt cx="252" cy="96"/>
          </a:xfrm>
        </p:grpSpPr>
        <p:sp>
          <p:nvSpPr>
            <p:cNvPr id="313" name="Line 195">
              <a:extLst>
                <a:ext uri="{FF2B5EF4-FFF2-40B4-BE49-F238E27FC236}">
                  <a16:creationId xmlns:a16="http://schemas.microsoft.com/office/drawing/2014/main" id="{5A3176AD-244A-FC40-803C-74F3441D6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14" name="Line 196">
              <a:extLst>
                <a:ext uri="{FF2B5EF4-FFF2-40B4-BE49-F238E27FC236}">
                  <a16:creationId xmlns:a16="http://schemas.microsoft.com/office/drawing/2014/main" id="{6B3ADCCD-5CCA-E245-804F-105E3A97E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15" name="Group 197">
            <a:extLst>
              <a:ext uri="{FF2B5EF4-FFF2-40B4-BE49-F238E27FC236}">
                <a16:creationId xmlns:a16="http://schemas.microsoft.com/office/drawing/2014/main" id="{11561174-0DD6-384F-ADA8-7238039F917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03445" y="5718455"/>
            <a:ext cx="295275" cy="114300"/>
            <a:chOff x="3228" y="1776"/>
            <a:chExt cx="252" cy="96"/>
          </a:xfrm>
        </p:grpSpPr>
        <p:sp>
          <p:nvSpPr>
            <p:cNvPr id="316" name="Line 198">
              <a:extLst>
                <a:ext uri="{FF2B5EF4-FFF2-40B4-BE49-F238E27FC236}">
                  <a16:creationId xmlns:a16="http://schemas.microsoft.com/office/drawing/2014/main" id="{163D3623-F55F-6248-89FA-5C316BDD2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17" name="Line 199">
              <a:extLst>
                <a:ext uri="{FF2B5EF4-FFF2-40B4-BE49-F238E27FC236}">
                  <a16:creationId xmlns:a16="http://schemas.microsoft.com/office/drawing/2014/main" id="{00F61339-BB36-F44F-AD77-22B4AA912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18" name="Group 200">
            <a:extLst>
              <a:ext uri="{FF2B5EF4-FFF2-40B4-BE49-F238E27FC236}">
                <a16:creationId xmlns:a16="http://schemas.microsoft.com/office/drawing/2014/main" id="{99A70FAB-0459-7A43-BC2D-6A7CFE6F862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08232" y="5423180"/>
            <a:ext cx="295275" cy="114300"/>
            <a:chOff x="3228" y="1776"/>
            <a:chExt cx="252" cy="96"/>
          </a:xfrm>
        </p:grpSpPr>
        <p:sp>
          <p:nvSpPr>
            <p:cNvPr id="319" name="Line 201">
              <a:extLst>
                <a:ext uri="{FF2B5EF4-FFF2-40B4-BE49-F238E27FC236}">
                  <a16:creationId xmlns:a16="http://schemas.microsoft.com/office/drawing/2014/main" id="{DAF385D4-A4D0-AA41-8C33-83D0C4D89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20" name="Line 202">
              <a:extLst>
                <a:ext uri="{FF2B5EF4-FFF2-40B4-BE49-F238E27FC236}">
                  <a16:creationId xmlns:a16="http://schemas.microsoft.com/office/drawing/2014/main" id="{9EF706F5-A8DC-BF46-B040-1A4D47171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734858D1-1FE7-0841-97C3-49C70001FDDA}"/>
              </a:ext>
            </a:extLst>
          </p:cNvPr>
          <p:cNvGrpSpPr/>
          <p:nvPr/>
        </p:nvGrpSpPr>
        <p:grpSpPr>
          <a:xfrm>
            <a:off x="3885507" y="5310841"/>
            <a:ext cx="809010" cy="502026"/>
            <a:chOff x="7493876" y="2774731"/>
            <a:chExt cx="1481958" cy="894622"/>
          </a:xfrm>
        </p:grpSpPr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372B1AC8-74B7-C34C-8289-9B65FDFB6CC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961F798-D661-3D46-B5CE-6D402C201DD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673344D6-1FC8-1A47-97EC-9418BA45005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" name="Freeform 324">
                <a:extLst>
                  <a:ext uri="{FF2B5EF4-FFF2-40B4-BE49-F238E27FC236}">
                    <a16:creationId xmlns:a16="http://schemas.microsoft.com/office/drawing/2014/main" id="{7C4028CC-B424-154D-BD93-E61E50C24CE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 325">
                <a:extLst>
                  <a:ext uri="{FF2B5EF4-FFF2-40B4-BE49-F238E27FC236}">
                    <a16:creationId xmlns:a16="http://schemas.microsoft.com/office/drawing/2014/main" id="{552CB30F-0709-FE43-BD31-587F8E1B154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id="{F3ECD5A3-700D-4346-A225-E4F327AF7D7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331">
                <a:extLst>
                  <a:ext uri="{FF2B5EF4-FFF2-40B4-BE49-F238E27FC236}">
                    <a16:creationId xmlns:a16="http://schemas.microsoft.com/office/drawing/2014/main" id="{8FD5A214-3BBB-7F48-B4FD-71505D61E3A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5" name="Group 248">
            <a:extLst>
              <a:ext uri="{FF2B5EF4-FFF2-40B4-BE49-F238E27FC236}">
                <a16:creationId xmlns:a16="http://schemas.microsoft.com/office/drawing/2014/main" id="{78FE3AED-24A8-6C4B-823D-34D843152649}"/>
              </a:ext>
            </a:extLst>
          </p:cNvPr>
          <p:cNvGrpSpPr>
            <a:grpSpLocks/>
          </p:cNvGrpSpPr>
          <p:nvPr/>
        </p:nvGrpSpPr>
        <p:grpSpPr bwMode="auto">
          <a:xfrm>
            <a:off x="2703232" y="5072342"/>
            <a:ext cx="358775" cy="623888"/>
            <a:chOff x="4140" y="429"/>
            <a:chExt cx="1425" cy="2396"/>
          </a:xfrm>
        </p:grpSpPr>
        <p:sp>
          <p:nvSpPr>
            <p:cNvPr id="346" name="Freeform 148">
              <a:extLst>
                <a:ext uri="{FF2B5EF4-FFF2-40B4-BE49-F238E27FC236}">
                  <a16:creationId xmlns:a16="http://schemas.microsoft.com/office/drawing/2014/main" id="{85451C8D-4747-E845-BDD8-6D774697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47" name="Rectangle 149">
              <a:extLst>
                <a:ext uri="{FF2B5EF4-FFF2-40B4-BE49-F238E27FC236}">
                  <a16:creationId xmlns:a16="http://schemas.microsoft.com/office/drawing/2014/main" id="{720F8F77-9254-F144-9D40-FF595E87F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48" name="Freeform 150">
              <a:extLst>
                <a:ext uri="{FF2B5EF4-FFF2-40B4-BE49-F238E27FC236}">
                  <a16:creationId xmlns:a16="http://schemas.microsoft.com/office/drawing/2014/main" id="{6A486C96-F765-2943-90E4-63862879C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49" name="Freeform 151">
              <a:extLst>
                <a:ext uri="{FF2B5EF4-FFF2-40B4-BE49-F238E27FC236}">
                  <a16:creationId xmlns:a16="http://schemas.microsoft.com/office/drawing/2014/main" id="{A86769A5-BBB3-024C-B65A-503F62823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50" name="Rectangle 152">
              <a:extLst>
                <a:ext uri="{FF2B5EF4-FFF2-40B4-BE49-F238E27FC236}">
                  <a16:creationId xmlns:a16="http://schemas.microsoft.com/office/drawing/2014/main" id="{EDEA3D72-19C4-0445-996E-0463B4F73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51" name="Group 153">
              <a:extLst>
                <a:ext uri="{FF2B5EF4-FFF2-40B4-BE49-F238E27FC236}">
                  <a16:creationId xmlns:a16="http://schemas.microsoft.com/office/drawing/2014/main" id="{1F11C69D-094E-F747-B5C0-2DA1FE020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76" name="AutoShape 154">
                <a:extLst>
                  <a:ext uri="{FF2B5EF4-FFF2-40B4-BE49-F238E27FC236}">
                    <a16:creationId xmlns:a16="http://schemas.microsoft.com/office/drawing/2014/main" id="{C55CA8C4-32A7-154A-B758-95A762915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7" name="AutoShape 155">
                <a:extLst>
                  <a:ext uri="{FF2B5EF4-FFF2-40B4-BE49-F238E27FC236}">
                    <a16:creationId xmlns:a16="http://schemas.microsoft.com/office/drawing/2014/main" id="{7184AF16-B87E-9F43-917C-2C88AAEF0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52" name="Rectangle 156">
              <a:extLst>
                <a:ext uri="{FF2B5EF4-FFF2-40B4-BE49-F238E27FC236}">
                  <a16:creationId xmlns:a16="http://schemas.microsoft.com/office/drawing/2014/main" id="{48FF4647-B309-D64A-B015-19391B161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53" name="Group 157">
              <a:extLst>
                <a:ext uri="{FF2B5EF4-FFF2-40B4-BE49-F238E27FC236}">
                  <a16:creationId xmlns:a16="http://schemas.microsoft.com/office/drawing/2014/main" id="{BABA5FE5-37CC-EC4C-BDFC-7DCFD023A3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4" name="AutoShape 158">
                <a:extLst>
                  <a:ext uri="{FF2B5EF4-FFF2-40B4-BE49-F238E27FC236}">
                    <a16:creationId xmlns:a16="http://schemas.microsoft.com/office/drawing/2014/main" id="{5C52FD21-5CA0-3043-8E83-A75B2F33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5" name="AutoShape 159">
                <a:extLst>
                  <a:ext uri="{FF2B5EF4-FFF2-40B4-BE49-F238E27FC236}">
                    <a16:creationId xmlns:a16="http://schemas.microsoft.com/office/drawing/2014/main" id="{9026DFAE-BC0A-DB40-AA40-5414F6E19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54" name="Rectangle 160">
              <a:extLst>
                <a:ext uri="{FF2B5EF4-FFF2-40B4-BE49-F238E27FC236}">
                  <a16:creationId xmlns:a16="http://schemas.microsoft.com/office/drawing/2014/main" id="{B0BD4174-1E2C-CC47-8B22-39E3AD432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55" name="Rectangle 161">
              <a:extLst>
                <a:ext uri="{FF2B5EF4-FFF2-40B4-BE49-F238E27FC236}">
                  <a16:creationId xmlns:a16="http://schemas.microsoft.com/office/drawing/2014/main" id="{5D1D6DF0-40D7-0D45-A917-4840AE931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56" name="Group 162">
              <a:extLst>
                <a:ext uri="{FF2B5EF4-FFF2-40B4-BE49-F238E27FC236}">
                  <a16:creationId xmlns:a16="http://schemas.microsoft.com/office/drawing/2014/main" id="{7594B754-6C4A-7748-BFD2-4996DB6EF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2" name="AutoShape 163">
                <a:extLst>
                  <a:ext uri="{FF2B5EF4-FFF2-40B4-BE49-F238E27FC236}">
                    <a16:creationId xmlns:a16="http://schemas.microsoft.com/office/drawing/2014/main" id="{5F147DEA-3B24-5D47-B987-8996EBD1E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3" name="AutoShape 164">
                <a:extLst>
                  <a:ext uri="{FF2B5EF4-FFF2-40B4-BE49-F238E27FC236}">
                    <a16:creationId xmlns:a16="http://schemas.microsoft.com/office/drawing/2014/main" id="{ED721BA0-A51B-AB48-8703-6EE160A82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57" name="Freeform 165">
              <a:extLst>
                <a:ext uri="{FF2B5EF4-FFF2-40B4-BE49-F238E27FC236}">
                  <a16:creationId xmlns:a16="http://schemas.microsoft.com/office/drawing/2014/main" id="{780D91FC-F251-D942-B17A-68640A71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58" name="Group 166">
              <a:extLst>
                <a:ext uri="{FF2B5EF4-FFF2-40B4-BE49-F238E27FC236}">
                  <a16:creationId xmlns:a16="http://schemas.microsoft.com/office/drawing/2014/main" id="{C9B91C48-BF55-C149-9929-BFB6413B79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0" name="AutoShape 167">
                <a:extLst>
                  <a:ext uri="{FF2B5EF4-FFF2-40B4-BE49-F238E27FC236}">
                    <a16:creationId xmlns:a16="http://schemas.microsoft.com/office/drawing/2014/main" id="{CA38CE73-BBD3-F144-8AD8-FFFF8346D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1" name="AutoShape 168">
                <a:extLst>
                  <a:ext uri="{FF2B5EF4-FFF2-40B4-BE49-F238E27FC236}">
                    <a16:creationId xmlns:a16="http://schemas.microsoft.com/office/drawing/2014/main" id="{FCAA7936-D811-CE4C-92B6-2D0E1B549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59" name="Rectangle 169">
              <a:extLst>
                <a:ext uri="{FF2B5EF4-FFF2-40B4-BE49-F238E27FC236}">
                  <a16:creationId xmlns:a16="http://schemas.microsoft.com/office/drawing/2014/main" id="{86075665-1B3C-684E-8884-99FC7886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0" name="Freeform 170">
              <a:extLst>
                <a:ext uri="{FF2B5EF4-FFF2-40B4-BE49-F238E27FC236}">
                  <a16:creationId xmlns:a16="http://schemas.microsoft.com/office/drawing/2014/main" id="{3F8E3655-B42F-284B-8ADF-B4BA131A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1" name="Freeform 171">
              <a:extLst>
                <a:ext uri="{FF2B5EF4-FFF2-40B4-BE49-F238E27FC236}">
                  <a16:creationId xmlns:a16="http://schemas.microsoft.com/office/drawing/2014/main" id="{3E7B122E-A4D1-0149-86F1-E7947F9C7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2" name="Oval 172">
              <a:extLst>
                <a:ext uri="{FF2B5EF4-FFF2-40B4-BE49-F238E27FC236}">
                  <a16:creationId xmlns:a16="http://schemas.microsoft.com/office/drawing/2014/main" id="{3A381F49-16C5-C44C-8033-6EB7B98D6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3" name="Freeform 173">
              <a:extLst>
                <a:ext uri="{FF2B5EF4-FFF2-40B4-BE49-F238E27FC236}">
                  <a16:creationId xmlns:a16="http://schemas.microsoft.com/office/drawing/2014/main" id="{53DD2DD1-F942-774A-9AD8-909D94CF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4" name="AutoShape 174">
              <a:extLst>
                <a:ext uri="{FF2B5EF4-FFF2-40B4-BE49-F238E27FC236}">
                  <a16:creationId xmlns:a16="http://schemas.microsoft.com/office/drawing/2014/main" id="{51AB5E8C-DA29-F543-AA82-E3C0444BB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5" name="AutoShape 175">
              <a:extLst>
                <a:ext uri="{FF2B5EF4-FFF2-40B4-BE49-F238E27FC236}">
                  <a16:creationId xmlns:a16="http://schemas.microsoft.com/office/drawing/2014/main" id="{ECC97CA2-9BF9-AC42-93A7-08F531929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6" name="Oval 176">
              <a:extLst>
                <a:ext uri="{FF2B5EF4-FFF2-40B4-BE49-F238E27FC236}">
                  <a16:creationId xmlns:a16="http://schemas.microsoft.com/office/drawing/2014/main" id="{7DFF487A-620D-B94B-8455-1E84061B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7" name="Oval 177">
              <a:extLst>
                <a:ext uri="{FF2B5EF4-FFF2-40B4-BE49-F238E27FC236}">
                  <a16:creationId xmlns:a16="http://schemas.microsoft.com/office/drawing/2014/main" id="{A16BD41A-B6A4-D04A-8EB2-0316CCD30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8" name="Oval 178">
              <a:extLst>
                <a:ext uri="{FF2B5EF4-FFF2-40B4-BE49-F238E27FC236}">
                  <a16:creationId xmlns:a16="http://schemas.microsoft.com/office/drawing/2014/main" id="{FC2BA1AF-4A9A-4243-B0EC-76AAE9F13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9" name="Rectangle 179">
              <a:extLst>
                <a:ext uri="{FF2B5EF4-FFF2-40B4-BE49-F238E27FC236}">
                  <a16:creationId xmlns:a16="http://schemas.microsoft.com/office/drawing/2014/main" id="{8BFA87B3-0B70-5640-BD33-A553E40D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533" name="Group 43">
            <a:extLst>
              <a:ext uri="{FF2B5EF4-FFF2-40B4-BE49-F238E27FC236}">
                <a16:creationId xmlns:a16="http://schemas.microsoft.com/office/drawing/2014/main" id="{C4F663FE-5F45-CE47-85DD-15B11F49D43C}"/>
              </a:ext>
            </a:extLst>
          </p:cNvPr>
          <p:cNvGrpSpPr>
            <a:grpSpLocks/>
          </p:cNvGrpSpPr>
          <p:nvPr/>
        </p:nvGrpSpPr>
        <p:grpSpPr bwMode="auto">
          <a:xfrm>
            <a:off x="1227137" y="1595438"/>
            <a:ext cx="1073149" cy="1460500"/>
            <a:chOff x="590" y="681"/>
            <a:chExt cx="676" cy="920"/>
          </a:xfrm>
        </p:grpSpPr>
        <p:sp>
          <p:nvSpPr>
            <p:cNvPr id="534" name="Freeform 44">
              <a:extLst>
                <a:ext uri="{FF2B5EF4-FFF2-40B4-BE49-F238E27FC236}">
                  <a16:creationId xmlns:a16="http://schemas.microsoft.com/office/drawing/2014/main" id="{891F45F2-C6F3-C642-99A3-916BE7A3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7951 w 10000"/>
                <a:gd name="connsiteY3" fmla="*/ 8723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7951" y="8723"/>
                  </a:lnTo>
                  <a:lnTo>
                    <a:pt x="8212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alpha val="7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35" name="Group 45">
              <a:extLst>
                <a:ext uri="{FF2B5EF4-FFF2-40B4-BE49-F238E27FC236}">
                  <a16:creationId xmlns:a16="http://schemas.microsoft.com/office/drawing/2014/main" id="{03424AF6-F140-5044-B424-F839DC56C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0" y="681"/>
              <a:ext cx="647" cy="834"/>
              <a:chOff x="508" y="2954"/>
              <a:chExt cx="647" cy="834"/>
            </a:xfrm>
          </p:grpSpPr>
          <p:sp>
            <p:nvSpPr>
              <p:cNvPr id="536" name="Rectangle 46">
                <a:extLst>
                  <a:ext uri="{FF2B5EF4-FFF2-40B4-BE49-F238E27FC236}">
                    <a16:creationId xmlns:a16="http://schemas.microsoft.com/office/drawing/2014/main" id="{2A83F15E-AC56-9047-933E-C7FC4B751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7" name="Text Box 47">
                <a:extLst>
                  <a:ext uri="{FF2B5EF4-FFF2-40B4-BE49-F238E27FC236}">
                    <a16:creationId xmlns:a16="http://schemas.microsoft.com/office/drawing/2014/main" id="{40B4C487-0D29-384E-9FBF-2933FC189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" y="2954"/>
                <a:ext cx="647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HTTP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TCP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địa chỉ IP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Eth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Phy</a:t>
                </a:r>
                <a:endPara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8" name="Line 48">
                <a:extLst>
                  <a:ext uri="{FF2B5EF4-FFF2-40B4-BE49-F238E27FC236}">
                    <a16:creationId xmlns:a16="http://schemas.microsoft.com/office/drawing/2014/main" id="{E5855A0A-4145-524E-AF03-40B19030B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9" name="Line 49">
                <a:extLst>
                  <a:ext uri="{FF2B5EF4-FFF2-40B4-BE49-F238E27FC236}">
                    <a16:creationId xmlns:a16="http://schemas.microsoft.com/office/drawing/2014/main" id="{5337342B-4FDA-0646-A04C-3117B3209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0" name="Line 50">
                <a:extLst>
                  <a:ext uri="{FF2B5EF4-FFF2-40B4-BE49-F238E27FC236}">
                    <a16:creationId xmlns:a16="http://schemas.microsoft.com/office/drawing/2014/main" id="{B1569789-ADB1-1343-8746-60FF932C5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1" name="Line 51">
                <a:extLst>
                  <a:ext uri="{FF2B5EF4-FFF2-40B4-BE49-F238E27FC236}">
                    <a16:creationId xmlns:a16="http://schemas.microsoft.com/office/drawing/2014/main" id="{3227A074-26EB-4F40-9804-D2ECB13D8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542" name="Group 325">
            <a:extLst>
              <a:ext uri="{FF2B5EF4-FFF2-40B4-BE49-F238E27FC236}">
                <a16:creationId xmlns:a16="http://schemas.microsoft.com/office/drawing/2014/main" id="{44BB38E6-E14F-E243-A361-68D05E58CCCB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1568450"/>
            <a:ext cx="515937" cy="333375"/>
            <a:chOff x="328" y="678"/>
            <a:chExt cx="325" cy="210"/>
          </a:xfrm>
        </p:grpSpPr>
        <p:grpSp>
          <p:nvGrpSpPr>
            <p:cNvPr id="543" name="Group 52">
              <a:extLst>
                <a:ext uri="{FF2B5EF4-FFF2-40B4-BE49-F238E27FC236}">
                  <a16:creationId xmlns:a16="http://schemas.microsoft.com/office/drawing/2014/main" id="{0A8D6708-4609-6945-A946-E47D0AA23B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545" name="Rectangle 53">
                <a:extLst>
                  <a:ext uri="{FF2B5EF4-FFF2-40B4-BE49-F238E27FC236}">
                    <a16:creationId xmlns:a16="http://schemas.microsoft.com/office/drawing/2014/main" id="{B6E73418-9916-914F-BAF1-61EBBD28B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6" name="Text Box 54">
                <a:extLst>
                  <a:ext uri="{FF2B5EF4-FFF2-40B4-BE49-F238E27FC236}">
                    <a16:creationId xmlns:a16="http://schemas.microsoft.com/office/drawing/2014/main" id="{EB3D178B-2079-974C-BBAF-D1859C342A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HTTP</a:t>
                </a:r>
              </a:p>
            </p:txBody>
          </p:sp>
        </p:grpSp>
        <p:sp>
          <p:nvSpPr>
            <p:cNvPr id="544" name="AutoShape 85">
              <a:extLst>
                <a:ext uri="{FF2B5EF4-FFF2-40B4-BE49-F238E27FC236}">
                  <a16:creationId xmlns:a16="http://schemas.microsoft.com/office/drawing/2014/main" id="{B164A8CC-CDC1-E443-A720-0B9C1A59C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678"/>
              <a:ext cx="240" cy="210"/>
            </a:xfrm>
            <a:prstGeom prst="downArrow">
              <a:avLst>
                <a:gd name="adj1" fmla="val 49167"/>
                <a:gd name="adj2" fmla="val 24292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547" name="Rectangle 100">
            <a:extLst>
              <a:ext uri="{FF2B5EF4-FFF2-40B4-BE49-F238E27FC236}">
                <a16:creationId xmlns:a16="http://schemas.microsoft.com/office/drawing/2014/main" id="{736B0FF4-A2E8-AE45-921A-22C015CB3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8" y="1143910"/>
            <a:ext cx="4991394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Đ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ể gửi yêu cầu HTTP, trước tiên, máy khách sẽ mở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</a:rPr>
              <a:t>TCP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</a:rPr>
              <a:t> socket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tới máy chủ web</a:t>
            </a:r>
          </a:p>
        </p:txBody>
      </p:sp>
      <p:sp>
        <p:nvSpPr>
          <p:cNvPr id="548" name="Rectangle 101">
            <a:extLst>
              <a:ext uri="{FF2B5EF4-FFF2-40B4-BE49-F238E27FC236}">
                <a16:creationId xmlns:a16="http://schemas.microsoft.com/office/drawing/2014/main" id="{FC65F5D7-75A7-7843-969E-B8C83BD5E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0562" y="2554056"/>
            <a:ext cx="5151438" cy="1376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Gói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tin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TCP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SYN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(</a:t>
            </a:r>
            <a:r>
              <a:rPr kumimoji="0" lang="vi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bước 1 trong bắt tay 3 bước TCP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) được định tuyến đến máy chủ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web</a:t>
            </a:r>
          </a:p>
        </p:txBody>
      </p:sp>
      <p:sp>
        <p:nvSpPr>
          <p:cNvPr id="549" name="Rectangle 102">
            <a:extLst>
              <a:ext uri="{FF2B5EF4-FFF2-40B4-BE49-F238E27FC236}">
                <a16:creationId xmlns:a16="http://schemas.microsoft.com/office/drawing/2014/main" id="{51C744F0-EF71-344A-B333-4EEF1D802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844" y="5909969"/>
            <a:ext cx="4997745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Kết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nối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TCP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được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thiết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lập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!</a:t>
            </a:r>
          </a:p>
        </p:txBody>
      </p:sp>
      <p:grpSp>
        <p:nvGrpSpPr>
          <p:cNvPr id="550" name="Group 314">
            <a:extLst>
              <a:ext uri="{FF2B5EF4-FFF2-40B4-BE49-F238E27FC236}">
                <a16:creationId xmlns:a16="http://schemas.microsoft.com/office/drawing/2014/main" id="{4E3B24CA-FEEE-3E47-9A58-189AE2727095}"/>
              </a:ext>
            </a:extLst>
          </p:cNvPr>
          <p:cNvGrpSpPr>
            <a:grpSpLocks/>
          </p:cNvGrpSpPr>
          <p:nvPr/>
        </p:nvGrpSpPr>
        <p:grpSpPr bwMode="auto">
          <a:xfrm>
            <a:off x="207962" y="2414588"/>
            <a:ext cx="1081088" cy="244475"/>
            <a:chOff x="410" y="1508"/>
            <a:chExt cx="681" cy="154"/>
          </a:xfrm>
        </p:grpSpPr>
        <p:sp>
          <p:nvSpPr>
            <p:cNvPr id="551" name="Rectangle 99">
              <a:extLst>
                <a:ext uri="{FF2B5EF4-FFF2-40B4-BE49-F238E27FC236}">
                  <a16:creationId xmlns:a16="http://schemas.microsoft.com/office/drawing/2014/main" id="{287E07CE-E274-3F4D-96B8-D3177BBB1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1511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2" name="Rectangle 95">
              <a:extLst>
                <a:ext uri="{FF2B5EF4-FFF2-40B4-BE49-F238E27FC236}">
                  <a16:creationId xmlns:a16="http://schemas.microsoft.com/office/drawing/2014/main" id="{8886EA9A-C5FF-A347-84C6-EC7C6AFE8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" y="1536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3" name="Rectangle 96">
              <a:extLst>
                <a:ext uri="{FF2B5EF4-FFF2-40B4-BE49-F238E27FC236}">
                  <a16:creationId xmlns:a16="http://schemas.microsoft.com/office/drawing/2014/main" id="{3E962067-480B-FE47-A3AE-7153A4C45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" y="1525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4" name="Rectangle 97">
              <a:extLst>
                <a:ext uri="{FF2B5EF4-FFF2-40B4-BE49-F238E27FC236}">
                  <a16:creationId xmlns:a16="http://schemas.microsoft.com/office/drawing/2014/main" id="{B4CDB1AD-3C2F-3347-A517-1F1AEEF6D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" y="1527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5" name="Rectangle 98">
              <a:extLst>
                <a:ext uri="{FF2B5EF4-FFF2-40B4-BE49-F238E27FC236}">
                  <a16:creationId xmlns:a16="http://schemas.microsoft.com/office/drawing/2014/main" id="{B0AC5248-EFDD-2142-9FBF-32AD6EF4B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1526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56" name="Group 310">
              <a:extLst>
                <a:ext uri="{FF2B5EF4-FFF2-40B4-BE49-F238E27FC236}">
                  <a16:creationId xmlns:a16="http://schemas.microsoft.com/office/drawing/2014/main" id="{24999875-A88C-FD45-9FAA-ED70B2D1A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" y="1508"/>
              <a:ext cx="354" cy="154"/>
              <a:chOff x="290" y="875"/>
              <a:chExt cx="354" cy="154"/>
            </a:xfrm>
          </p:grpSpPr>
          <p:sp>
            <p:nvSpPr>
              <p:cNvPr id="557" name="Rectangle 311">
                <a:extLst>
                  <a:ext uri="{FF2B5EF4-FFF2-40B4-BE49-F238E27FC236}">
                    <a16:creationId xmlns:a16="http://schemas.microsoft.com/office/drawing/2014/main" id="{D865E817-3F6A-2344-8E60-F652C9FDE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58" name="Rectangle 312">
                <a:extLst>
                  <a:ext uri="{FF2B5EF4-FFF2-40B4-BE49-F238E27FC236}">
                    <a16:creationId xmlns:a16="http://schemas.microsoft.com/office/drawing/2014/main" id="{197093E6-8F10-9442-89AF-4F26EE9D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59" name="Text Box 313">
                <a:extLst>
                  <a:ext uri="{FF2B5EF4-FFF2-40B4-BE49-F238E27FC236}">
                    <a16:creationId xmlns:a16="http://schemas.microsoft.com/office/drawing/2014/main" id="{4A84191B-BE9C-EE49-85DF-BE63E57CAE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đồng bộ hóa</a:t>
                </a:r>
              </a:p>
            </p:txBody>
          </p:sp>
        </p:grpSp>
      </p:grpSp>
      <p:grpSp>
        <p:nvGrpSpPr>
          <p:cNvPr id="560" name="Group 326">
            <a:extLst>
              <a:ext uri="{FF2B5EF4-FFF2-40B4-BE49-F238E27FC236}">
                <a16:creationId xmlns:a16="http://schemas.microsoft.com/office/drawing/2014/main" id="{6035F0FF-3872-4E4A-B014-49029AA39D2F}"/>
              </a:ext>
            </a:extLst>
          </p:cNvPr>
          <p:cNvGrpSpPr>
            <a:grpSpLocks/>
          </p:cNvGrpSpPr>
          <p:nvPr/>
        </p:nvGrpSpPr>
        <p:grpSpPr bwMode="auto">
          <a:xfrm>
            <a:off x="549275" y="4546600"/>
            <a:ext cx="1081088" cy="782638"/>
            <a:chOff x="59" y="863"/>
            <a:chExt cx="681" cy="493"/>
          </a:xfrm>
        </p:grpSpPr>
        <p:grpSp>
          <p:nvGrpSpPr>
            <p:cNvPr id="561" name="Group 68">
              <a:extLst>
                <a:ext uri="{FF2B5EF4-FFF2-40B4-BE49-F238E27FC236}">
                  <a16:creationId xmlns:a16="http://schemas.microsoft.com/office/drawing/2014/main" id="{05F3B1DD-FD64-574D-A15D-8719F0552C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723" name="Rectangle 69">
                <a:extLst>
                  <a:ext uri="{FF2B5EF4-FFF2-40B4-BE49-F238E27FC236}">
                    <a16:creationId xmlns:a16="http://schemas.microsoft.com/office/drawing/2014/main" id="{0ECCD2F8-075F-0A4D-B835-3EDF82D22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24" name="Rectangle 70">
                <a:extLst>
                  <a:ext uri="{FF2B5EF4-FFF2-40B4-BE49-F238E27FC236}">
                    <a16:creationId xmlns:a16="http://schemas.microsoft.com/office/drawing/2014/main" id="{EBF470C4-203D-234A-BB30-E9BF4F288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562" name="Group 301">
              <a:extLst>
                <a:ext uri="{FF2B5EF4-FFF2-40B4-BE49-F238E27FC236}">
                  <a16:creationId xmlns:a16="http://schemas.microsoft.com/office/drawing/2014/main" id="{E2F59A8B-1798-8245-B3C6-525C81A835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646" name="Rectangle 59">
                <a:extLst>
                  <a:ext uri="{FF2B5EF4-FFF2-40B4-BE49-F238E27FC236}">
                    <a16:creationId xmlns:a16="http://schemas.microsoft.com/office/drawing/2014/main" id="{9FDB2F95-1041-4549-879B-1B6E036E1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7" name="Rectangle 60">
                <a:extLst>
                  <a:ext uri="{FF2B5EF4-FFF2-40B4-BE49-F238E27FC236}">
                    <a16:creationId xmlns:a16="http://schemas.microsoft.com/office/drawing/2014/main" id="{D867A23D-4E29-624B-9F72-E29177D4C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73" name="Text Box 297">
                <a:extLst>
                  <a:ext uri="{FF2B5EF4-FFF2-40B4-BE49-F238E27FC236}">
                    <a16:creationId xmlns:a16="http://schemas.microsoft.com/office/drawing/2014/main" id="{2CD54253-7CF3-C34D-B65E-37D425B451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đồng bộ hóa</a:t>
                </a:r>
              </a:p>
            </p:txBody>
          </p:sp>
        </p:grpSp>
        <p:grpSp>
          <p:nvGrpSpPr>
            <p:cNvPr id="563" name="Group 302">
              <a:extLst>
                <a:ext uri="{FF2B5EF4-FFF2-40B4-BE49-F238E27FC236}">
                  <a16:creationId xmlns:a16="http://schemas.microsoft.com/office/drawing/2014/main" id="{27EAE6D6-CC8D-BC4B-985B-D731038852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574" name="Rectangle 303">
                <a:extLst>
                  <a:ext uri="{FF2B5EF4-FFF2-40B4-BE49-F238E27FC236}">
                    <a16:creationId xmlns:a16="http://schemas.microsoft.com/office/drawing/2014/main" id="{161A0B61-4B46-1246-B317-2A22E46F6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5" name="Rectangle 304">
                <a:extLst>
                  <a:ext uri="{FF2B5EF4-FFF2-40B4-BE49-F238E27FC236}">
                    <a16:creationId xmlns:a16="http://schemas.microsoft.com/office/drawing/2014/main" id="{6CF3ECE3-58C4-8F4C-91B7-8E5A9B5C9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6" name="Text Box 305">
                <a:extLst>
                  <a:ext uri="{FF2B5EF4-FFF2-40B4-BE49-F238E27FC236}">
                    <a16:creationId xmlns:a16="http://schemas.microsoft.com/office/drawing/2014/main" id="{BADE4FCB-B8A8-034E-9598-B068A15725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đồng bộ hóa</a:t>
                </a:r>
              </a:p>
            </p:txBody>
          </p:sp>
        </p:grpSp>
        <p:grpSp>
          <p:nvGrpSpPr>
            <p:cNvPr id="564" name="Group 315">
              <a:extLst>
                <a:ext uri="{FF2B5EF4-FFF2-40B4-BE49-F238E27FC236}">
                  <a16:creationId xmlns:a16="http://schemas.microsoft.com/office/drawing/2014/main" id="{D29235BE-BACD-D946-AB55-0AA77A9B45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565" name="Rectangle 316">
                <a:extLst>
                  <a:ext uri="{FF2B5EF4-FFF2-40B4-BE49-F238E27FC236}">
                    <a16:creationId xmlns:a16="http://schemas.microsoft.com/office/drawing/2014/main" id="{71D1FC90-B0D4-0748-B73C-0C001AABA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" y="1511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66" name="Rectangle 317">
                <a:extLst>
                  <a:ext uri="{FF2B5EF4-FFF2-40B4-BE49-F238E27FC236}">
                    <a16:creationId xmlns:a16="http://schemas.microsoft.com/office/drawing/2014/main" id="{259D6AF6-E31C-B04A-985C-2997A516D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1536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67" name="Rectangle 318">
                <a:extLst>
                  <a:ext uri="{FF2B5EF4-FFF2-40B4-BE49-F238E27FC236}">
                    <a16:creationId xmlns:a16="http://schemas.microsoft.com/office/drawing/2014/main" id="{2A231446-5FA9-CF40-928B-8DF94AD2E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1525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68" name="Rectangle 319">
                <a:extLst>
                  <a:ext uri="{FF2B5EF4-FFF2-40B4-BE49-F238E27FC236}">
                    <a16:creationId xmlns:a16="http://schemas.microsoft.com/office/drawing/2014/main" id="{8323599A-5DB9-4848-8D70-91081A64A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1527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69" name="Rectangle 320">
                <a:extLst>
                  <a:ext uri="{FF2B5EF4-FFF2-40B4-BE49-F238E27FC236}">
                    <a16:creationId xmlns:a16="http://schemas.microsoft.com/office/drawing/2014/main" id="{F497CB89-2EBF-0144-AF05-9D589F900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1526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70" name="Group 321">
                <a:extLst>
                  <a:ext uri="{FF2B5EF4-FFF2-40B4-BE49-F238E27FC236}">
                    <a16:creationId xmlns:a16="http://schemas.microsoft.com/office/drawing/2014/main" id="{BD18992D-86F7-8246-A366-53CBF4FFE4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571" name="Rectangle 322">
                  <a:extLst>
                    <a:ext uri="{FF2B5EF4-FFF2-40B4-BE49-F238E27FC236}">
                      <a16:creationId xmlns:a16="http://schemas.microsoft.com/office/drawing/2014/main" id="{D1798245-1945-B24B-957C-B072AF1AF4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72" name="Rectangle 323">
                  <a:extLst>
                    <a:ext uri="{FF2B5EF4-FFF2-40B4-BE49-F238E27FC236}">
                      <a16:creationId xmlns:a16="http://schemas.microsoft.com/office/drawing/2014/main" id="{E643A63C-1C57-B945-8DAB-10DAD13D9A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73" name="Text Box 324">
                  <a:extLst>
                    <a:ext uri="{FF2B5EF4-FFF2-40B4-BE49-F238E27FC236}">
                      <a16:creationId xmlns:a16="http://schemas.microsoft.com/office/drawing/2014/main" id="{A6BFAAD3-2439-FF41-9F7B-7FAA3A2AAC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rPr>
                    <a:t>đồng bộ hóa</a:t>
                  </a:r>
                </a:p>
              </p:txBody>
            </p:sp>
          </p:grpSp>
        </p:grpSp>
      </p:grpSp>
      <p:grpSp>
        <p:nvGrpSpPr>
          <p:cNvPr id="725" name="Group 336">
            <a:extLst>
              <a:ext uri="{FF2B5EF4-FFF2-40B4-BE49-F238E27FC236}">
                <a16:creationId xmlns:a16="http://schemas.microsoft.com/office/drawing/2014/main" id="{107D05EF-6115-084F-86DB-BA3615F99A17}"/>
              </a:ext>
            </a:extLst>
          </p:cNvPr>
          <p:cNvGrpSpPr>
            <a:grpSpLocks/>
          </p:cNvGrpSpPr>
          <p:nvPr/>
        </p:nvGrpSpPr>
        <p:grpSpPr bwMode="auto">
          <a:xfrm>
            <a:off x="1654173" y="4270375"/>
            <a:ext cx="1069974" cy="1416050"/>
            <a:chOff x="3939" y="1895"/>
            <a:chExt cx="674" cy="892"/>
          </a:xfrm>
        </p:grpSpPr>
        <p:sp>
          <p:nvSpPr>
            <p:cNvPr id="726" name="Freeform 328">
              <a:extLst>
                <a:ext uri="{FF2B5EF4-FFF2-40B4-BE49-F238E27FC236}">
                  <a16:creationId xmlns:a16="http://schemas.microsoft.com/office/drawing/2014/main" id="{C808993F-94F8-8A45-897A-1CEA5B97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1912"/>
              <a:ext cx="602" cy="875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9536 w 10000"/>
                <a:gd name="connsiteY1" fmla="*/ 7497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9967"/>
                <a:gd name="connsiteY0" fmla="*/ 0 h 9690"/>
                <a:gd name="connsiteX1" fmla="*/ 9867 w 9967"/>
                <a:gd name="connsiteY1" fmla="*/ 6212 h 9690"/>
                <a:gd name="connsiteX2" fmla="*/ 9967 w 9967"/>
                <a:gd name="connsiteY2" fmla="*/ 9690 h 9690"/>
                <a:gd name="connsiteX3" fmla="*/ 0 w 9967"/>
                <a:gd name="connsiteY3" fmla="*/ 8726 h 9690"/>
                <a:gd name="connsiteX4" fmla="*/ 7550 w 9967"/>
                <a:gd name="connsiteY4" fmla="*/ 8306 h 9690"/>
                <a:gd name="connsiteX5" fmla="*/ 8212 w 9967"/>
                <a:gd name="connsiteY5" fmla="*/ 0 h 9690"/>
                <a:gd name="connsiteX0" fmla="*/ 8239 w 10000"/>
                <a:gd name="connsiteY0" fmla="*/ 0 h 10000"/>
                <a:gd name="connsiteX1" fmla="*/ 9900 w 10000"/>
                <a:gd name="connsiteY1" fmla="*/ 6411 h 10000"/>
                <a:gd name="connsiteX2" fmla="*/ 10000 w 10000"/>
                <a:gd name="connsiteY2" fmla="*/ 10000 h 10000"/>
                <a:gd name="connsiteX3" fmla="*/ 0 w 10000"/>
                <a:gd name="connsiteY3" fmla="*/ 9005 h 10000"/>
                <a:gd name="connsiteX4" fmla="*/ 7575 w 10000"/>
                <a:gd name="connsiteY4" fmla="*/ 8572 h 10000"/>
                <a:gd name="connsiteX5" fmla="*/ 8239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8239" y="0"/>
                  </a:moveTo>
                  <a:cubicBezTo>
                    <a:pt x="8793" y="2137"/>
                    <a:pt x="8981" y="4731"/>
                    <a:pt x="9900" y="6411"/>
                  </a:cubicBezTo>
                  <a:cubicBezTo>
                    <a:pt x="10055" y="7271"/>
                    <a:pt x="9844" y="9139"/>
                    <a:pt x="10000" y="10000"/>
                  </a:cubicBezTo>
                  <a:cubicBezTo>
                    <a:pt x="6733" y="9577"/>
                    <a:pt x="3333" y="9337"/>
                    <a:pt x="0" y="9005"/>
                  </a:cubicBezTo>
                  <a:lnTo>
                    <a:pt x="7575" y="8572"/>
                  </a:lnTo>
                  <a:cubicBezTo>
                    <a:pt x="7797" y="5714"/>
                    <a:pt x="8017" y="2858"/>
                    <a:pt x="8239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alpha val="82000"/>
                  </a:schemeClr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27" name="Group 329">
              <a:extLst>
                <a:ext uri="{FF2B5EF4-FFF2-40B4-BE49-F238E27FC236}">
                  <a16:creationId xmlns:a16="http://schemas.microsoft.com/office/drawing/2014/main" id="{B5BE8796-97B9-3644-B950-2C1616F27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9" y="1895"/>
              <a:ext cx="647" cy="834"/>
              <a:chOff x="508" y="2954"/>
              <a:chExt cx="647" cy="834"/>
            </a:xfrm>
          </p:grpSpPr>
          <p:sp>
            <p:nvSpPr>
              <p:cNvPr id="728" name="Rectangle 330">
                <a:extLst>
                  <a:ext uri="{FF2B5EF4-FFF2-40B4-BE49-F238E27FC236}">
                    <a16:creationId xmlns:a16="http://schemas.microsoft.com/office/drawing/2014/main" id="{91474FC9-D174-724F-8612-26D3BA8DB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29" name="Text Box 331">
                <a:extLst>
                  <a:ext uri="{FF2B5EF4-FFF2-40B4-BE49-F238E27FC236}">
                    <a16:creationId xmlns:a16="http://schemas.microsoft.com/office/drawing/2014/main" id="{A5CD626E-60BB-A74C-964A-D17E6993C7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" y="2954"/>
                <a:ext cx="647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TCP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địa chỉ IP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Eth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Phy</a:t>
                </a:r>
                <a:endPara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30" name="Line 332">
                <a:extLst>
                  <a:ext uri="{FF2B5EF4-FFF2-40B4-BE49-F238E27FC236}">
                    <a16:creationId xmlns:a16="http://schemas.microsoft.com/office/drawing/2014/main" id="{92735F6A-D69A-0741-B5A9-AD43554A9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31" name="Line 333">
                <a:extLst>
                  <a:ext uri="{FF2B5EF4-FFF2-40B4-BE49-F238E27FC236}">
                    <a16:creationId xmlns:a16="http://schemas.microsoft.com/office/drawing/2014/main" id="{8EFB313E-BEDF-E246-B22C-448C44512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32" name="Line 334">
                <a:extLst>
                  <a:ext uri="{FF2B5EF4-FFF2-40B4-BE49-F238E27FC236}">
                    <a16:creationId xmlns:a16="http://schemas.microsoft.com/office/drawing/2014/main" id="{826CB045-CB87-5742-B58C-FEAC79CB0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33" name="Line 335">
                <a:extLst>
                  <a:ext uri="{FF2B5EF4-FFF2-40B4-BE49-F238E27FC236}">
                    <a16:creationId xmlns:a16="http://schemas.microsoft.com/office/drawing/2014/main" id="{8B5391D7-FC0B-6B43-8C19-675DAEA82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734" name="Group 337">
            <a:extLst>
              <a:ext uri="{FF2B5EF4-FFF2-40B4-BE49-F238E27FC236}">
                <a16:creationId xmlns:a16="http://schemas.microsoft.com/office/drawing/2014/main" id="{BDBCD45F-1F7A-9543-8559-5895A90FD148}"/>
              </a:ext>
            </a:extLst>
          </p:cNvPr>
          <p:cNvGrpSpPr>
            <a:grpSpLocks/>
          </p:cNvGrpSpPr>
          <p:nvPr/>
        </p:nvGrpSpPr>
        <p:grpSpPr bwMode="auto">
          <a:xfrm>
            <a:off x="207962" y="1870075"/>
            <a:ext cx="1081088" cy="782638"/>
            <a:chOff x="59" y="863"/>
            <a:chExt cx="681" cy="493"/>
          </a:xfrm>
        </p:grpSpPr>
        <p:grpSp>
          <p:nvGrpSpPr>
            <p:cNvPr id="735" name="Group 338">
              <a:extLst>
                <a:ext uri="{FF2B5EF4-FFF2-40B4-BE49-F238E27FC236}">
                  <a16:creationId xmlns:a16="http://schemas.microsoft.com/office/drawing/2014/main" id="{0241F242-E3E0-E04C-9D42-A8DA1F463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754" name="Rectangle 339">
                <a:extLst>
                  <a:ext uri="{FF2B5EF4-FFF2-40B4-BE49-F238E27FC236}">
                    <a16:creationId xmlns:a16="http://schemas.microsoft.com/office/drawing/2014/main" id="{40719677-5F13-A547-B939-37B964C39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55" name="Rectangle 340">
                <a:extLst>
                  <a:ext uri="{FF2B5EF4-FFF2-40B4-BE49-F238E27FC236}">
                    <a16:creationId xmlns:a16="http://schemas.microsoft.com/office/drawing/2014/main" id="{8FBD903F-689E-1E4F-A4E8-B865330E9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36" name="Group 341">
              <a:extLst>
                <a:ext uri="{FF2B5EF4-FFF2-40B4-BE49-F238E27FC236}">
                  <a16:creationId xmlns:a16="http://schemas.microsoft.com/office/drawing/2014/main" id="{D3A49F13-3F7D-AF43-A7B5-75D42D3F01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751" name="Rectangle 342">
                <a:extLst>
                  <a:ext uri="{FF2B5EF4-FFF2-40B4-BE49-F238E27FC236}">
                    <a16:creationId xmlns:a16="http://schemas.microsoft.com/office/drawing/2014/main" id="{6560040F-827B-4144-9A62-12A938DFB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52" name="Rectangle 343">
                <a:extLst>
                  <a:ext uri="{FF2B5EF4-FFF2-40B4-BE49-F238E27FC236}">
                    <a16:creationId xmlns:a16="http://schemas.microsoft.com/office/drawing/2014/main" id="{4979BB7B-93B5-3A44-9BF4-72A3A854B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53" name="Text Box 344">
                <a:extLst>
                  <a:ext uri="{FF2B5EF4-FFF2-40B4-BE49-F238E27FC236}">
                    <a16:creationId xmlns:a16="http://schemas.microsoft.com/office/drawing/2014/main" id="{C02CFF55-650B-AD4A-92D7-CDA2D2C4C1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đồng bộ hóa</a:t>
                </a:r>
              </a:p>
            </p:txBody>
          </p:sp>
        </p:grpSp>
        <p:grpSp>
          <p:nvGrpSpPr>
            <p:cNvPr id="737" name="Group 345">
              <a:extLst>
                <a:ext uri="{FF2B5EF4-FFF2-40B4-BE49-F238E27FC236}">
                  <a16:creationId xmlns:a16="http://schemas.microsoft.com/office/drawing/2014/main" id="{B6AC2CCC-A76E-2445-8246-899C8784EA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748" name="Rectangle 346">
                <a:extLst>
                  <a:ext uri="{FF2B5EF4-FFF2-40B4-BE49-F238E27FC236}">
                    <a16:creationId xmlns:a16="http://schemas.microsoft.com/office/drawing/2014/main" id="{91D927BE-A5DA-AB48-AF73-32631E45B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49" name="Rectangle 347">
                <a:extLst>
                  <a:ext uri="{FF2B5EF4-FFF2-40B4-BE49-F238E27FC236}">
                    <a16:creationId xmlns:a16="http://schemas.microsoft.com/office/drawing/2014/main" id="{7BE391C6-43DB-3043-B89D-6DEE17F0E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50" name="Text Box 348">
                <a:extLst>
                  <a:ext uri="{FF2B5EF4-FFF2-40B4-BE49-F238E27FC236}">
                    <a16:creationId xmlns:a16="http://schemas.microsoft.com/office/drawing/2014/main" id="{78193E8E-5EDB-3C4B-908D-01FFF86C6A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đồng bộ hóa</a:t>
                </a:r>
              </a:p>
            </p:txBody>
          </p:sp>
        </p:grpSp>
        <p:grpSp>
          <p:nvGrpSpPr>
            <p:cNvPr id="738" name="Group 349">
              <a:extLst>
                <a:ext uri="{FF2B5EF4-FFF2-40B4-BE49-F238E27FC236}">
                  <a16:creationId xmlns:a16="http://schemas.microsoft.com/office/drawing/2014/main" id="{63AF8189-9A3F-D542-9CEC-58D39BCAEE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739" name="Rectangle 350">
                <a:extLst>
                  <a:ext uri="{FF2B5EF4-FFF2-40B4-BE49-F238E27FC236}">
                    <a16:creationId xmlns:a16="http://schemas.microsoft.com/office/drawing/2014/main" id="{A020A05E-94BF-C640-A8CB-AF123AA2F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" y="1511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40" name="Rectangle 351">
                <a:extLst>
                  <a:ext uri="{FF2B5EF4-FFF2-40B4-BE49-F238E27FC236}">
                    <a16:creationId xmlns:a16="http://schemas.microsoft.com/office/drawing/2014/main" id="{22E1DFE5-9FD3-AA4B-BDC5-018CD8E70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1536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41" name="Rectangle 352">
                <a:extLst>
                  <a:ext uri="{FF2B5EF4-FFF2-40B4-BE49-F238E27FC236}">
                    <a16:creationId xmlns:a16="http://schemas.microsoft.com/office/drawing/2014/main" id="{0849A1A5-14E0-374C-BA02-9C63B614D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1525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42" name="Rectangle 353">
                <a:extLst>
                  <a:ext uri="{FF2B5EF4-FFF2-40B4-BE49-F238E27FC236}">
                    <a16:creationId xmlns:a16="http://schemas.microsoft.com/office/drawing/2014/main" id="{82BE04FB-4B53-BA46-B018-3B9000714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1527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43" name="Rectangle 354">
                <a:extLst>
                  <a:ext uri="{FF2B5EF4-FFF2-40B4-BE49-F238E27FC236}">
                    <a16:creationId xmlns:a16="http://schemas.microsoft.com/office/drawing/2014/main" id="{13D8F146-B1F3-FA41-A508-298A5DADE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1526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744" name="Group 355">
                <a:extLst>
                  <a:ext uri="{FF2B5EF4-FFF2-40B4-BE49-F238E27FC236}">
                    <a16:creationId xmlns:a16="http://schemas.microsoft.com/office/drawing/2014/main" id="{87B22912-5DB4-CC4E-8302-A587515DDD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745" name="Rectangle 356">
                  <a:extLst>
                    <a:ext uri="{FF2B5EF4-FFF2-40B4-BE49-F238E27FC236}">
                      <a16:creationId xmlns:a16="http://schemas.microsoft.com/office/drawing/2014/main" id="{E761A945-3F5E-CA4E-A896-C01C89521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46" name="Rectangle 357">
                  <a:extLst>
                    <a:ext uri="{FF2B5EF4-FFF2-40B4-BE49-F238E27FC236}">
                      <a16:creationId xmlns:a16="http://schemas.microsoft.com/office/drawing/2014/main" id="{84134D3E-13F8-6042-9D38-AF73D970B8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47" name="Text Box 358">
                  <a:extLst>
                    <a:ext uri="{FF2B5EF4-FFF2-40B4-BE49-F238E27FC236}">
                      <a16:creationId xmlns:a16="http://schemas.microsoft.com/office/drawing/2014/main" id="{360C0654-D2F5-A249-98C0-8B4B35A822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rPr>
                    <a:t>đồng bộ hóa</a:t>
                  </a:r>
                </a:p>
              </p:txBody>
            </p:sp>
          </p:grpSp>
        </p:grpSp>
      </p:grpSp>
      <p:sp>
        <p:nvSpPr>
          <p:cNvPr id="756" name="Rectangle 359">
            <a:extLst>
              <a:ext uri="{FF2B5EF4-FFF2-40B4-BE49-F238E27FC236}">
                <a16:creationId xmlns:a16="http://schemas.microsoft.com/office/drawing/2014/main" id="{A9BE400C-E7A8-814F-9EFA-D314343C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4757738"/>
            <a:ext cx="18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757" name="Group 391">
            <a:extLst>
              <a:ext uri="{FF2B5EF4-FFF2-40B4-BE49-F238E27FC236}">
                <a16:creationId xmlns:a16="http://schemas.microsoft.com/office/drawing/2014/main" id="{17C83498-6185-2647-828E-58DDFAF371A4}"/>
              </a:ext>
            </a:extLst>
          </p:cNvPr>
          <p:cNvGrpSpPr>
            <a:grpSpLocks/>
          </p:cNvGrpSpPr>
          <p:nvPr/>
        </p:nvGrpSpPr>
        <p:grpSpPr bwMode="auto">
          <a:xfrm>
            <a:off x="547688" y="4546600"/>
            <a:ext cx="1081087" cy="782638"/>
            <a:chOff x="2675" y="3676"/>
            <a:chExt cx="681" cy="493"/>
          </a:xfrm>
        </p:grpSpPr>
        <p:grpSp>
          <p:nvGrpSpPr>
            <p:cNvPr id="758" name="Group 361">
              <a:extLst>
                <a:ext uri="{FF2B5EF4-FFF2-40B4-BE49-F238E27FC236}">
                  <a16:creationId xmlns:a16="http://schemas.microsoft.com/office/drawing/2014/main" id="{18FD13CD-0315-B647-B6AF-39F23BA87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" y="3855"/>
              <a:ext cx="480" cy="112"/>
              <a:chOff x="627" y="3377"/>
              <a:chExt cx="480" cy="112"/>
            </a:xfrm>
          </p:grpSpPr>
          <p:sp>
            <p:nvSpPr>
              <p:cNvPr id="810" name="Rectangle 362">
                <a:extLst>
                  <a:ext uri="{FF2B5EF4-FFF2-40B4-BE49-F238E27FC236}">
                    <a16:creationId xmlns:a16="http://schemas.microsoft.com/office/drawing/2014/main" id="{9C3274D0-8E72-FF4D-AA28-A8EAE39D6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11" name="Rectangle 363">
                <a:extLst>
                  <a:ext uri="{FF2B5EF4-FFF2-40B4-BE49-F238E27FC236}">
                    <a16:creationId xmlns:a16="http://schemas.microsoft.com/office/drawing/2014/main" id="{2A85A536-6D67-544C-8670-9B17244FB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759" name="Group 382">
              <a:extLst>
                <a:ext uri="{FF2B5EF4-FFF2-40B4-BE49-F238E27FC236}">
                  <a16:creationId xmlns:a16="http://schemas.microsoft.com/office/drawing/2014/main" id="{A64FBDF6-0E86-E740-A72D-FB97797F5E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5" y="3676"/>
              <a:ext cx="444" cy="154"/>
              <a:chOff x="2717" y="3676"/>
              <a:chExt cx="444" cy="154"/>
            </a:xfrm>
          </p:grpSpPr>
          <p:sp>
            <p:nvSpPr>
              <p:cNvPr id="807" name="Rectangle 365">
                <a:extLst>
                  <a:ext uri="{FF2B5EF4-FFF2-40B4-BE49-F238E27FC236}">
                    <a16:creationId xmlns:a16="http://schemas.microsoft.com/office/drawing/2014/main" id="{8E976F92-FA7A-AB47-9B21-9CC5C1911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08" name="Rectangle 366">
                <a:extLst>
                  <a:ext uri="{FF2B5EF4-FFF2-40B4-BE49-F238E27FC236}">
                    <a16:creationId xmlns:a16="http://schemas.microsoft.com/office/drawing/2014/main" id="{6AD327EE-B6BC-D741-A7C2-B834A5D59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09" name="Text Box 367">
                <a:extLst>
                  <a:ext uri="{FF2B5EF4-FFF2-40B4-BE49-F238E27FC236}">
                    <a16:creationId xmlns:a16="http://schemas.microsoft.com/office/drawing/2014/main" id="{96F9A0CD-789B-D04C-9566-4A2973C5EF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TỔNG HỢP</a:t>
                </a:r>
              </a:p>
            </p:txBody>
          </p:sp>
        </p:grpSp>
        <p:sp>
          <p:nvSpPr>
            <p:cNvPr id="760" name="Rectangle 373">
              <a:extLst>
                <a:ext uri="{FF2B5EF4-FFF2-40B4-BE49-F238E27FC236}">
                  <a16:creationId xmlns:a16="http://schemas.microsoft.com/office/drawing/2014/main" id="{F2EBED54-BD1B-ED40-89CC-56E9651CA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4018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61" name="Rectangle 374">
              <a:extLst>
                <a:ext uri="{FF2B5EF4-FFF2-40B4-BE49-F238E27FC236}">
                  <a16:creationId xmlns:a16="http://schemas.microsoft.com/office/drawing/2014/main" id="{74AF0931-1E02-754D-9005-03A58D5C2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" y="4043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62" name="Rectangle 375">
              <a:extLst>
                <a:ext uri="{FF2B5EF4-FFF2-40B4-BE49-F238E27FC236}">
                  <a16:creationId xmlns:a16="http://schemas.microsoft.com/office/drawing/2014/main" id="{9DE1570C-335C-9C44-9681-536C219A3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4" y="4032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63" name="Rectangle 376">
              <a:extLst>
                <a:ext uri="{FF2B5EF4-FFF2-40B4-BE49-F238E27FC236}">
                  <a16:creationId xmlns:a16="http://schemas.microsoft.com/office/drawing/2014/main" id="{1A5BAEF7-331F-F14B-B97F-78D5BE86A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4034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64" name="Rectangle 377">
              <a:extLst>
                <a:ext uri="{FF2B5EF4-FFF2-40B4-BE49-F238E27FC236}">
                  <a16:creationId xmlns:a16="http://schemas.microsoft.com/office/drawing/2014/main" id="{84336569-B3A7-6A49-A82B-99D5EC339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6" y="4033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65" name="Group 383">
              <a:extLst>
                <a:ext uri="{FF2B5EF4-FFF2-40B4-BE49-F238E27FC236}">
                  <a16:creationId xmlns:a16="http://schemas.microsoft.com/office/drawing/2014/main" id="{28790B64-9067-B544-9439-EB76C10C1F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4" y="3835"/>
              <a:ext cx="444" cy="154"/>
              <a:chOff x="2717" y="3676"/>
              <a:chExt cx="444" cy="154"/>
            </a:xfrm>
          </p:grpSpPr>
          <p:sp>
            <p:nvSpPr>
              <p:cNvPr id="804" name="Rectangle 384">
                <a:extLst>
                  <a:ext uri="{FF2B5EF4-FFF2-40B4-BE49-F238E27FC236}">
                    <a16:creationId xmlns:a16="http://schemas.microsoft.com/office/drawing/2014/main" id="{BEF7727E-C16B-5F45-BAA7-AE952E893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05" name="Rectangle 385">
                <a:extLst>
                  <a:ext uri="{FF2B5EF4-FFF2-40B4-BE49-F238E27FC236}">
                    <a16:creationId xmlns:a16="http://schemas.microsoft.com/office/drawing/2014/main" id="{FB8C79D1-4376-1A40-B6C0-F73357935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06" name="Text Box 386">
                <a:extLst>
                  <a:ext uri="{FF2B5EF4-FFF2-40B4-BE49-F238E27FC236}">
                    <a16:creationId xmlns:a16="http://schemas.microsoft.com/office/drawing/2014/main" id="{7D800199-8CF4-F44C-B339-C1A262289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TỔNG HỢP</a:t>
                </a:r>
              </a:p>
            </p:txBody>
          </p:sp>
        </p:grpSp>
        <p:grpSp>
          <p:nvGrpSpPr>
            <p:cNvPr id="766" name="Group 387">
              <a:extLst>
                <a:ext uri="{FF2B5EF4-FFF2-40B4-BE49-F238E27FC236}">
                  <a16:creationId xmlns:a16="http://schemas.microsoft.com/office/drawing/2014/main" id="{A3096BC9-64B5-ED4E-A43F-70809FA8A1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7" y="4015"/>
              <a:ext cx="444" cy="154"/>
              <a:chOff x="2717" y="3676"/>
              <a:chExt cx="444" cy="154"/>
            </a:xfrm>
          </p:grpSpPr>
          <p:sp>
            <p:nvSpPr>
              <p:cNvPr id="801" name="Rectangle 388">
                <a:extLst>
                  <a:ext uri="{FF2B5EF4-FFF2-40B4-BE49-F238E27FC236}">
                    <a16:creationId xmlns:a16="http://schemas.microsoft.com/office/drawing/2014/main" id="{F61F578C-8BF0-8341-943D-39CDE967F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02" name="Rectangle 389">
                <a:extLst>
                  <a:ext uri="{FF2B5EF4-FFF2-40B4-BE49-F238E27FC236}">
                    <a16:creationId xmlns:a16="http://schemas.microsoft.com/office/drawing/2014/main" id="{E8B4EC9C-05C8-C142-955E-B40BA2278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03" name="Text Box 390">
                <a:extLst>
                  <a:ext uri="{FF2B5EF4-FFF2-40B4-BE49-F238E27FC236}">
                    <a16:creationId xmlns:a16="http://schemas.microsoft.com/office/drawing/2014/main" id="{AEB443BC-BE15-5740-B309-D2DC97FAE9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TỔNG HỢP</a:t>
                </a:r>
              </a:p>
            </p:txBody>
          </p:sp>
        </p:grpSp>
      </p:grpSp>
      <p:grpSp>
        <p:nvGrpSpPr>
          <p:cNvPr id="812" name="Group 423">
            <a:extLst>
              <a:ext uri="{FF2B5EF4-FFF2-40B4-BE49-F238E27FC236}">
                <a16:creationId xmlns:a16="http://schemas.microsoft.com/office/drawing/2014/main" id="{A6880A50-5449-0E46-A5C1-4F3EDBB5D53B}"/>
              </a:ext>
            </a:extLst>
          </p:cNvPr>
          <p:cNvGrpSpPr>
            <a:grpSpLocks/>
          </p:cNvGrpSpPr>
          <p:nvPr/>
        </p:nvGrpSpPr>
        <p:grpSpPr bwMode="auto">
          <a:xfrm>
            <a:off x="211137" y="1868488"/>
            <a:ext cx="1081088" cy="782637"/>
            <a:chOff x="2613" y="3554"/>
            <a:chExt cx="681" cy="493"/>
          </a:xfrm>
        </p:grpSpPr>
        <p:grpSp>
          <p:nvGrpSpPr>
            <p:cNvPr id="813" name="Group 393">
              <a:extLst>
                <a:ext uri="{FF2B5EF4-FFF2-40B4-BE49-F238E27FC236}">
                  <a16:creationId xmlns:a16="http://schemas.microsoft.com/office/drawing/2014/main" id="{C0CC2508-5523-1E46-8737-BE4E4E429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1" y="3733"/>
              <a:ext cx="480" cy="112"/>
              <a:chOff x="627" y="3377"/>
              <a:chExt cx="480" cy="112"/>
            </a:xfrm>
          </p:grpSpPr>
          <p:sp>
            <p:nvSpPr>
              <p:cNvPr id="831" name="Rectangle 394">
                <a:extLst>
                  <a:ext uri="{FF2B5EF4-FFF2-40B4-BE49-F238E27FC236}">
                    <a16:creationId xmlns:a16="http://schemas.microsoft.com/office/drawing/2014/main" id="{90649956-CFA3-AB44-82F9-1A40A1314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32" name="Rectangle 395">
                <a:extLst>
                  <a:ext uri="{FF2B5EF4-FFF2-40B4-BE49-F238E27FC236}">
                    <a16:creationId xmlns:a16="http://schemas.microsoft.com/office/drawing/2014/main" id="{8BD70DAB-651C-5047-B975-B174CE645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814" name="Group 396">
              <a:extLst>
                <a:ext uri="{FF2B5EF4-FFF2-40B4-BE49-F238E27FC236}">
                  <a16:creationId xmlns:a16="http://schemas.microsoft.com/office/drawing/2014/main" id="{40C19D6E-09EE-3045-9039-85D4B044B9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" y="3554"/>
              <a:ext cx="444" cy="154"/>
              <a:chOff x="2717" y="3676"/>
              <a:chExt cx="444" cy="154"/>
            </a:xfrm>
          </p:grpSpPr>
          <p:sp>
            <p:nvSpPr>
              <p:cNvPr id="828" name="Rectangle 397">
                <a:extLst>
                  <a:ext uri="{FF2B5EF4-FFF2-40B4-BE49-F238E27FC236}">
                    <a16:creationId xmlns:a16="http://schemas.microsoft.com/office/drawing/2014/main" id="{66D59E5F-377E-C549-9CE6-0433DF2E0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9" name="Rectangle 398">
                <a:extLst>
                  <a:ext uri="{FF2B5EF4-FFF2-40B4-BE49-F238E27FC236}">
                    <a16:creationId xmlns:a16="http://schemas.microsoft.com/office/drawing/2014/main" id="{D1732789-3643-5E46-94EF-A715FF8A5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30" name="Text Box 399">
                <a:extLst>
                  <a:ext uri="{FF2B5EF4-FFF2-40B4-BE49-F238E27FC236}">
                    <a16:creationId xmlns:a16="http://schemas.microsoft.com/office/drawing/2014/main" id="{D256CEEF-EDB6-0E44-963C-AB56839D6F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TỔNG HỢP</a:t>
                </a:r>
              </a:p>
            </p:txBody>
          </p:sp>
        </p:grpSp>
        <p:sp>
          <p:nvSpPr>
            <p:cNvPr id="815" name="Rectangle 400">
              <a:extLst>
                <a:ext uri="{FF2B5EF4-FFF2-40B4-BE49-F238E27FC236}">
                  <a16:creationId xmlns:a16="http://schemas.microsoft.com/office/drawing/2014/main" id="{CAD9F45E-35B7-F24A-8A08-33EC261EB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3" y="3896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16" name="Rectangle 401">
              <a:extLst>
                <a:ext uri="{FF2B5EF4-FFF2-40B4-BE49-F238E27FC236}">
                  <a16:creationId xmlns:a16="http://schemas.microsoft.com/office/drawing/2014/main" id="{6A723820-5A3C-934C-8004-55656E64C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" y="3921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17" name="Rectangle 402">
              <a:extLst>
                <a:ext uri="{FF2B5EF4-FFF2-40B4-BE49-F238E27FC236}">
                  <a16:creationId xmlns:a16="http://schemas.microsoft.com/office/drawing/2014/main" id="{6334C52D-28B6-7248-A490-DD6B1607A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3910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18" name="Rectangle 403">
              <a:extLst>
                <a:ext uri="{FF2B5EF4-FFF2-40B4-BE49-F238E27FC236}">
                  <a16:creationId xmlns:a16="http://schemas.microsoft.com/office/drawing/2014/main" id="{43965A11-3A3A-9842-98E9-480DC62F6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" y="3912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19" name="Rectangle 404">
              <a:extLst>
                <a:ext uri="{FF2B5EF4-FFF2-40B4-BE49-F238E27FC236}">
                  <a16:creationId xmlns:a16="http://schemas.microsoft.com/office/drawing/2014/main" id="{CF02A561-A967-8146-9791-21417B4AD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" y="3911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820" name="Group 405">
              <a:extLst>
                <a:ext uri="{FF2B5EF4-FFF2-40B4-BE49-F238E27FC236}">
                  <a16:creationId xmlns:a16="http://schemas.microsoft.com/office/drawing/2014/main" id="{931BB545-418C-D04E-BE16-C1DDB3B306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2" y="3713"/>
              <a:ext cx="444" cy="154"/>
              <a:chOff x="2717" y="3676"/>
              <a:chExt cx="444" cy="154"/>
            </a:xfrm>
          </p:grpSpPr>
          <p:sp>
            <p:nvSpPr>
              <p:cNvPr id="825" name="Rectangle 406">
                <a:extLst>
                  <a:ext uri="{FF2B5EF4-FFF2-40B4-BE49-F238E27FC236}">
                    <a16:creationId xmlns:a16="http://schemas.microsoft.com/office/drawing/2014/main" id="{F4D73D91-C3AE-5048-A766-146F05C8D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6" name="Rectangle 407">
                <a:extLst>
                  <a:ext uri="{FF2B5EF4-FFF2-40B4-BE49-F238E27FC236}">
                    <a16:creationId xmlns:a16="http://schemas.microsoft.com/office/drawing/2014/main" id="{06CF0FC6-D090-2D4F-8B68-D98E606A3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7" name="Text Box 408">
                <a:extLst>
                  <a:ext uri="{FF2B5EF4-FFF2-40B4-BE49-F238E27FC236}">
                    <a16:creationId xmlns:a16="http://schemas.microsoft.com/office/drawing/2014/main" id="{B109233B-D33D-6A48-8899-85AA2DD4C2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TỔNG HỢP</a:t>
                </a:r>
              </a:p>
            </p:txBody>
          </p:sp>
        </p:grpSp>
        <p:grpSp>
          <p:nvGrpSpPr>
            <p:cNvPr id="821" name="Group 409">
              <a:extLst>
                <a:ext uri="{FF2B5EF4-FFF2-40B4-BE49-F238E27FC236}">
                  <a16:creationId xmlns:a16="http://schemas.microsoft.com/office/drawing/2014/main" id="{CD622C02-5474-6A42-8C31-C4287EEC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5" y="3893"/>
              <a:ext cx="444" cy="154"/>
              <a:chOff x="2717" y="3676"/>
              <a:chExt cx="444" cy="154"/>
            </a:xfrm>
          </p:grpSpPr>
          <p:sp>
            <p:nvSpPr>
              <p:cNvPr id="822" name="Rectangle 410">
                <a:extLst>
                  <a:ext uri="{FF2B5EF4-FFF2-40B4-BE49-F238E27FC236}">
                    <a16:creationId xmlns:a16="http://schemas.microsoft.com/office/drawing/2014/main" id="{C53E0714-5945-D949-987E-678D2F53E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3" name="Rectangle 411">
                <a:extLst>
                  <a:ext uri="{FF2B5EF4-FFF2-40B4-BE49-F238E27FC236}">
                    <a16:creationId xmlns:a16="http://schemas.microsoft.com/office/drawing/2014/main" id="{74E3AA68-A459-0A4D-A8C4-09CDD067B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24" name="Text Box 412">
                <a:extLst>
                  <a:ext uri="{FF2B5EF4-FFF2-40B4-BE49-F238E27FC236}">
                    <a16:creationId xmlns:a16="http://schemas.microsoft.com/office/drawing/2014/main" id="{8CCC7B6F-8CBE-7B40-BA63-57B01F1C6D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TỔNG HỢP</a:t>
                </a:r>
              </a:p>
            </p:txBody>
          </p:sp>
        </p:grpSp>
      </p:grpSp>
      <p:grpSp>
        <p:nvGrpSpPr>
          <p:cNvPr id="833" name="Group 422">
            <a:extLst>
              <a:ext uri="{FF2B5EF4-FFF2-40B4-BE49-F238E27FC236}">
                <a16:creationId xmlns:a16="http://schemas.microsoft.com/office/drawing/2014/main" id="{4A286599-58F8-7C4A-A7A6-AE8BCFB5D157}"/>
              </a:ext>
            </a:extLst>
          </p:cNvPr>
          <p:cNvGrpSpPr>
            <a:grpSpLocks/>
          </p:cNvGrpSpPr>
          <p:nvPr/>
        </p:nvGrpSpPr>
        <p:grpSpPr bwMode="auto">
          <a:xfrm>
            <a:off x="552450" y="5076825"/>
            <a:ext cx="1081088" cy="244475"/>
            <a:chOff x="2709" y="3989"/>
            <a:chExt cx="681" cy="154"/>
          </a:xfrm>
        </p:grpSpPr>
        <p:sp>
          <p:nvSpPr>
            <p:cNvPr id="834" name="Rectangle 413">
              <a:extLst>
                <a:ext uri="{FF2B5EF4-FFF2-40B4-BE49-F238E27FC236}">
                  <a16:creationId xmlns:a16="http://schemas.microsoft.com/office/drawing/2014/main" id="{FD8A8249-C601-C946-91D0-25E0C9B3D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3992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35" name="Rectangle 414">
              <a:extLst>
                <a:ext uri="{FF2B5EF4-FFF2-40B4-BE49-F238E27FC236}">
                  <a16:creationId xmlns:a16="http://schemas.microsoft.com/office/drawing/2014/main" id="{9BE238B3-D908-7344-ACF3-4F7D0E8BE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" y="4017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36" name="Rectangle 415">
              <a:extLst>
                <a:ext uri="{FF2B5EF4-FFF2-40B4-BE49-F238E27FC236}">
                  <a16:creationId xmlns:a16="http://schemas.microsoft.com/office/drawing/2014/main" id="{D85BA8BC-478D-F344-8115-DC7B5B39F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8" y="4006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37" name="Rectangle 416">
              <a:extLst>
                <a:ext uri="{FF2B5EF4-FFF2-40B4-BE49-F238E27FC236}">
                  <a16:creationId xmlns:a16="http://schemas.microsoft.com/office/drawing/2014/main" id="{7E72D931-C69A-D547-A589-54D811811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2" y="4008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38" name="Rectangle 417">
              <a:extLst>
                <a:ext uri="{FF2B5EF4-FFF2-40B4-BE49-F238E27FC236}">
                  <a16:creationId xmlns:a16="http://schemas.microsoft.com/office/drawing/2014/main" id="{96929BF6-5BEC-064E-823F-64C7B6097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4007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839" name="Group 418">
              <a:extLst>
                <a:ext uri="{FF2B5EF4-FFF2-40B4-BE49-F238E27FC236}">
                  <a16:creationId xmlns:a16="http://schemas.microsoft.com/office/drawing/2014/main" id="{B9FE97D1-EB90-084D-832B-370177733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1" y="3989"/>
              <a:ext cx="444" cy="154"/>
              <a:chOff x="2717" y="3676"/>
              <a:chExt cx="444" cy="154"/>
            </a:xfrm>
          </p:grpSpPr>
          <p:sp>
            <p:nvSpPr>
              <p:cNvPr id="840" name="Rectangle 419">
                <a:extLst>
                  <a:ext uri="{FF2B5EF4-FFF2-40B4-BE49-F238E27FC236}">
                    <a16:creationId xmlns:a16="http://schemas.microsoft.com/office/drawing/2014/main" id="{A7398EAD-94A6-2C46-88ED-F3EAEE4C7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41" name="Rectangle 420">
                <a:extLst>
                  <a:ext uri="{FF2B5EF4-FFF2-40B4-BE49-F238E27FC236}">
                    <a16:creationId xmlns:a16="http://schemas.microsoft.com/office/drawing/2014/main" id="{4C167B55-EB55-FD4C-A289-D74D3CBC3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42" name="Text Box 421">
                <a:extLst>
                  <a:ext uri="{FF2B5EF4-FFF2-40B4-BE49-F238E27FC236}">
                    <a16:creationId xmlns:a16="http://schemas.microsoft.com/office/drawing/2014/main" id="{B28E28A9-E5F1-E142-B8BF-E0874F48D6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TỔNG HỢP</a:t>
                </a:r>
              </a:p>
            </p:txBody>
          </p:sp>
        </p:grpSp>
      </p:grpSp>
      <p:sp>
        <p:nvSpPr>
          <p:cNvPr id="843" name="Rectangle 424">
            <a:extLst>
              <a:ext uri="{FF2B5EF4-FFF2-40B4-BE49-F238E27FC236}">
                <a16:creationId xmlns:a16="http://schemas.microsoft.com/office/drawing/2014/main" id="{6E37BF3E-D4DC-974D-992C-BCA1B9A0E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388" y="4019925"/>
            <a:ext cx="4652603" cy="1618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áy chủ web phản hồi với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TCP SYNACK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(bước 2 trong quá trình bắt tay 3 bước của TCP)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4D879D-E05A-AA51-B4EA-40D3A1EFB1C7}"/>
              </a:ext>
            </a:extLst>
          </p:cNvPr>
          <p:cNvSpPr txBox="1"/>
          <p:nvPr/>
        </p:nvSpPr>
        <p:spPr>
          <a:xfrm>
            <a:off x="2688603" y="2223164"/>
            <a:ext cx="546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BB7D1-217A-115F-E325-AA95D6E0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7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C 0.00052 0.02477 -0.0017 0.01806 -0.00117 0.04468 L 0.30299 0.04584 C 0.25677 0.14121 0.25455 0.14862 0.20924 0.23473 C 0.26836 0.18542 0.34922 0.13797 0.40846 0.08843 C 0.35976 0.20903 0.30924 0.34121 0.2612 0.46181 L 0.02838 0.46274 C 0.02838 0.42547 0.02786 0.42223 0.02786 0.38588 " pathEditMode="relative" rAng="0" ptsTypes="AAAAAAAA">
                                      <p:cBhvr>
                                        <p:cTn id="29" dur="3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231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2 L -0.00052 0.09421 L 0.25287 0.09121 L 0.39297 -0.29166 L 0.18503 -0.15208 L 0.28034 -0.33079 L -0.02916 -0.3331 C -0.02916 -0.3618 -0.02916 -0.3618 -0.02877 -0.39051 " pathEditMode="relative" rAng="0" ptsTypes="AAAAAAAA">
                                      <p:cBhvr>
                                        <p:cTn id="66" dur="30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/>
      <p:bldP spid="548" grpId="0"/>
      <p:bldP spid="549" grpId="0"/>
      <p:bldP spid="84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latin typeface="+mj-lt"/>
                <a:cs typeface="Roboto Condensed" panose="02000000000000000000" pitchFamily="2" charset="0"/>
              </a:rPr>
              <a:t>Y</a:t>
            </a:r>
            <a:r>
              <a:rPr kumimoji="0" lang="vi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latin typeface="+mj-lt"/>
                <a:cs typeface="Roboto Condensed" panose="02000000000000000000" pitchFamily="2" charset="0"/>
              </a:rPr>
              <a:t>êu cầu </a:t>
            </a:r>
            <a:r>
              <a:rPr kumimoji="0" lang="en-SG" sz="4000" i="0" u="none" strike="noStrike" kern="1200" cap="none" spc="0" normalizeH="0" baseline="0" noProof="0" dirty="0" err="1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latin typeface="+mj-lt"/>
                <a:cs typeface="Roboto Condensed" panose="02000000000000000000" pitchFamily="2" charset="0"/>
              </a:rPr>
              <a:t>dịch</a:t>
            </a:r>
            <a:r>
              <a:rPr kumimoji="0" lang="en-SG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latin typeface="+mj-lt"/>
                <a:cs typeface="Roboto Condensed" panose="02000000000000000000" pitchFamily="2" charset="0"/>
              </a:rPr>
              <a:t> </a:t>
            </a:r>
            <a:r>
              <a:rPr kumimoji="0" lang="en-SG" sz="4000" i="0" u="none" strike="noStrike" kern="1200" cap="none" spc="0" normalizeH="0" baseline="0" noProof="0" dirty="0" err="1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latin typeface="+mj-lt"/>
                <a:cs typeface="Roboto Condensed" panose="02000000000000000000" pitchFamily="2" charset="0"/>
              </a:rPr>
              <a:t>vụ</a:t>
            </a:r>
            <a:r>
              <a:rPr kumimoji="0" lang="en-SG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latin typeface="+mj-lt"/>
                <a:cs typeface="Roboto Condensed" panose="02000000000000000000" pitchFamily="2" charset="0"/>
              </a:rPr>
              <a:t> </a:t>
            </a:r>
            <a:r>
              <a:rPr kumimoji="0" lang="vi" sz="4000" i="0" u="none" strike="noStrike" kern="1200" cap="none" spc="0" normalizeH="0" baseline="0" noProof="0" dirty="0">
                <a:ln>
                  <a:noFill/>
                </a:ln>
                <a:solidFill>
                  <a:srgbClr val="DA2B66"/>
                </a:solidFill>
                <a:effectLst/>
                <a:uLnTx/>
                <a:uFillTx/>
                <a:latin typeface="+mj-lt"/>
                <a:cs typeface="Roboto Condensed" panose="02000000000000000000" pitchFamily="2" charset="0"/>
              </a:rPr>
              <a:t>web </a:t>
            </a:r>
            <a:r>
              <a:rPr lang="vi" sz="4000" dirty="0">
                <a:latin typeface="+mj-lt"/>
              </a:rPr>
              <a:t>… Yêu cầu/trả lời HTTP</a:t>
            </a:r>
            <a:endParaRPr lang="en-US" sz="4000" dirty="0">
              <a:latin typeface="+mj-lt"/>
            </a:endParaRPr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3" y="1792392"/>
            <a:ext cx="3486028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2566706"/>
            <a:ext cx="22867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mạng </a:t>
            </a:r>
            <a:r>
              <a:rPr kumimoji="0" lang="en-SG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ISP (Viettel,FPT)</a:t>
            </a:r>
            <a:endParaRPr kumimoji="0" lang="vi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0" name="Freeform 94">
            <a:extLst>
              <a:ext uri="{FF2B5EF4-FFF2-40B4-BE49-F238E27FC236}">
                <a16:creationId xmlns:a16="http://schemas.microsoft.com/office/drawing/2014/main" id="{DB154763-7D17-3045-99D6-33E2B8DEBEF3}"/>
              </a:ext>
            </a:extLst>
          </p:cNvPr>
          <p:cNvSpPr>
            <a:spLocks/>
          </p:cNvSpPr>
          <p:nvPr/>
        </p:nvSpPr>
        <p:spPr bwMode="auto">
          <a:xfrm>
            <a:off x="915707" y="47643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01" name="Line 134">
            <a:extLst>
              <a:ext uri="{FF2B5EF4-FFF2-40B4-BE49-F238E27FC236}">
                <a16:creationId xmlns:a16="http://schemas.microsoft.com/office/drawing/2014/main" id="{23269057-3E10-0842-B50F-AD9089B21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6607" y="36928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03" name="Line 136">
            <a:extLst>
              <a:ext uri="{FF2B5EF4-FFF2-40B4-BE49-F238E27FC236}">
                <a16:creationId xmlns:a16="http://schemas.microsoft.com/office/drawing/2014/main" id="{3AFEBAD8-BCD5-3045-B4AF-E50B6AEA1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5795" y="55120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04" name="Text Box 137">
            <a:extLst>
              <a:ext uri="{FF2B5EF4-FFF2-40B4-BE49-F238E27FC236}">
                <a16:creationId xmlns:a16="http://schemas.microsoft.com/office/drawing/2014/main" id="{B02E6458-4F99-D348-B986-C3DBF7171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357" y="59041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64.233.169.105</a:t>
            </a:r>
          </a:p>
        </p:txBody>
      </p:sp>
      <p:sp>
        <p:nvSpPr>
          <p:cNvPr id="305" name="Text Box 138">
            <a:extLst>
              <a:ext uri="{FF2B5EF4-FFF2-40B4-BE49-F238E27FC236}">
                <a16:creationId xmlns:a16="http://schemas.microsoft.com/office/drawing/2014/main" id="{B04C2766-4464-6446-87AB-67B8CB7F6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307" y="5648605"/>
            <a:ext cx="19062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máy chủ web của Google</a:t>
            </a:r>
          </a:p>
        </p:txBody>
      </p:sp>
      <p:grpSp>
        <p:nvGrpSpPr>
          <p:cNvPr id="312" name="Group 194">
            <a:extLst>
              <a:ext uri="{FF2B5EF4-FFF2-40B4-BE49-F238E27FC236}">
                <a16:creationId xmlns:a16="http://schemas.microsoft.com/office/drawing/2014/main" id="{E84BEC05-5A7F-224F-95D4-9DAB0F871EA1}"/>
              </a:ext>
            </a:extLst>
          </p:cNvPr>
          <p:cNvGrpSpPr>
            <a:grpSpLocks/>
          </p:cNvGrpSpPr>
          <p:nvPr/>
        </p:nvGrpSpPr>
        <p:grpSpPr bwMode="auto">
          <a:xfrm>
            <a:off x="3765270" y="5718455"/>
            <a:ext cx="295275" cy="114300"/>
            <a:chOff x="3228" y="1776"/>
            <a:chExt cx="252" cy="96"/>
          </a:xfrm>
        </p:grpSpPr>
        <p:sp>
          <p:nvSpPr>
            <p:cNvPr id="313" name="Line 195">
              <a:extLst>
                <a:ext uri="{FF2B5EF4-FFF2-40B4-BE49-F238E27FC236}">
                  <a16:creationId xmlns:a16="http://schemas.microsoft.com/office/drawing/2014/main" id="{5A3176AD-244A-FC40-803C-74F3441D6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14" name="Line 196">
              <a:extLst>
                <a:ext uri="{FF2B5EF4-FFF2-40B4-BE49-F238E27FC236}">
                  <a16:creationId xmlns:a16="http://schemas.microsoft.com/office/drawing/2014/main" id="{6B3ADCCD-5CCA-E245-804F-105E3A97E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15" name="Group 197">
            <a:extLst>
              <a:ext uri="{FF2B5EF4-FFF2-40B4-BE49-F238E27FC236}">
                <a16:creationId xmlns:a16="http://schemas.microsoft.com/office/drawing/2014/main" id="{11561174-0DD6-384F-ADA8-7238039F917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03445" y="5718455"/>
            <a:ext cx="295275" cy="114300"/>
            <a:chOff x="3228" y="1776"/>
            <a:chExt cx="252" cy="96"/>
          </a:xfrm>
        </p:grpSpPr>
        <p:sp>
          <p:nvSpPr>
            <p:cNvPr id="316" name="Line 198">
              <a:extLst>
                <a:ext uri="{FF2B5EF4-FFF2-40B4-BE49-F238E27FC236}">
                  <a16:creationId xmlns:a16="http://schemas.microsoft.com/office/drawing/2014/main" id="{163D3623-F55F-6248-89FA-5C316BDD2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17" name="Line 199">
              <a:extLst>
                <a:ext uri="{FF2B5EF4-FFF2-40B4-BE49-F238E27FC236}">
                  <a16:creationId xmlns:a16="http://schemas.microsoft.com/office/drawing/2014/main" id="{00F61339-BB36-F44F-AD77-22B4AA912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18" name="Group 200">
            <a:extLst>
              <a:ext uri="{FF2B5EF4-FFF2-40B4-BE49-F238E27FC236}">
                <a16:creationId xmlns:a16="http://schemas.microsoft.com/office/drawing/2014/main" id="{99A70FAB-0459-7A43-BC2D-6A7CFE6F862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08232" y="5423180"/>
            <a:ext cx="295275" cy="114300"/>
            <a:chOff x="3228" y="1776"/>
            <a:chExt cx="252" cy="96"/>
          </a:xfrm>
        </p:grpSpPr>
        <p:sp>
          <p:nvSpPr>
            <p:cNvPr id="319" name="Line 201">
              <a:extLst>
                <a:ext uri="{FF2B5EF4-FFF2-40B4-BE49-F238E27FC236}">
                  <a16:creationId xmlns:a16="http://schemas.microsoft.com/office/drawing/2014/main" id="{DAF385D4-A4D0-AA41-8C33-83D0C4D89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20" name="Line 202">
              <a:extLst>
                <a:ext uri="{FF2B5EF4-FFF2-40B4-BE49-F238E27FC236}">
                  <a16:creationId xmlns:a16="http://schemas.microsoft.com/office/drawing/2014/main" id="{9EF706F5-A8DC-BF46-B040-1A4D47171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734858D1-1FE7-0841-97C3-49C70001FDDA}"/>
              </a:ext>
            </a:extLst>
          </p:cNvPr>
          <p:cNvGrpSpPr/>
          <p:nvPr/>
        </p:nvGrpSpPr>
        <p:grpSpPr>
          <a:xfrm>
            <a:off x="3885507" y="5310841"/>
            <a:ext cx="809010" cy="502026"/>
            <a:chOff x="7493876" y="2774731"/>
            <a:chExt cx="1481958" cy="894622"/>
          </a:xfrm>
        </p:grpSpPr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372B1AC8-74B7-C34C-8289-9B65FDFB6CC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961F798-D661-3D46-B5CE-6D402C201DD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673344D6-1FC8-1A47-97EC-9418BA45005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" name="Freeform 324">
                <a:extLst>
                  <a:ext uri="{FF2B5EF4-FFF2-40B4-BE49-F238E27FC236}">
                    <a16:creationId xmlns:a16="http://schemas.microsoft.com/office/drawing/2014/main" id="{7C4028CC-B424-154D-BD93-E61E50C24CE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 325">
                <a:extLst>
                  <a:ext uri="{FF2B5EF4-FFF2-40B4-BE49-F238E27FC236}">
                    <a16:creationId xmlns:a16="http://schemas.microsoft.com/office/drawing/2014/main" id="{552CB30F-0709-FE43-BD31-587F8E1B154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id="{F3ECD5A3-700D-4346-A225-E4F327AF7D7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331">
                <a:extLst>
                  <a:ext uri="{FF2B5EF4-FFF2-40B4-BE49-F238E27FC236}">
                    <a16:creationId xmlns:a16="http://schemas.microsoft.com/office/drawing/2014/main" id="{8FD5A214-3BBB-7F48-B4FD-71505D61E3A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5" name="Group 248">
            <a:extLst>
              <a:ext uri="{FF2B5EF4-FFF2-40B4-BE49-F238E27FC236}">
                <a16:creationId xmlns:a16="http://schemas.microsoft.com/office/drawing/2014/main" id="{78FE3AED-24A8-6C4B-823D-34D843152649}"/>
              </a:ext>
            </a:extLst>
          </p:cNvPr>
          <p:cNvGrpSpPr>
            <a:grpSpLocks/>
          </p:cNvGrpSpPr>
          <p:nvPr/>
        </p:nvGrpSpPr>
        <p:grpSpPr bwMode="auto">
          <a:xfrm>
            <a:off x="2703232" y="5072342"/>
            <a:ext cx="358775" cy="623888"/>
            <a:chOff x="4140" y="429"/>
            <a:chExt cx="1425" cy="2396"/>
          </a:xfrm>
        </p:grpSpPr>
        <p:sp>
          <p:nvSpPr>
            <p:cNvPr id="346" name="Freeform 148">
              <a:extLst>
                <a:ext uri="{FF2B5EF4-FFF2-40B4-BE49-F238E27FC236}">
                  <a16:creationId xmlns:a16="http://schemas.microsoft.com/office/drawing/2014/main" id="{85451C8D-4747-E845-BDD8-6D774697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47" name="Rectangle 149">
              <a:extLst>
                <a:ext uri="{FF2B5EF4-FFF2-40B4-BE49-F238E27FC236}">
                  <a16:creationId xmlns:a16="http://schemas.microsoft.com/office/drawing/2014/main" id="{720F8F77-9254-F144-9D40-FF595E87F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48" name="Freeform 150">
              <a:extLst>
                <a:ext uri="{FF2B5EF4-FFF2-40B4-BE49-F238E27FC236}">
                  <a16:creationId xmlns:a16="http://schemas.microsoft.com/office/drawing/2014/main" id="{6A486C96-F765-2943-90E4-63862879C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49" name="Freeform 151">
              <a:extLst>
                <a:ext uri="{FF2B5EF4-FFF2-40B4-BE49-F238E27FC236}">
                  <a16:creationId xmlns:a16="http://schemas.microsoft.com/office/drawing/2014/main" id="{A86769A5-BBB3-024C-B65A-503F62823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50" name="Rectangle 152">
              <a:extLst>
                <a:ext uri="{FF2B5EF4-FFF2-40B4-BE49-F238E27FC236}">
                  <a16:creationId xmlns:a16="http://schemas.microsoft.com/office/drawing/2014/main" id="{EDEA3D72-19C4-0445-996E-0463B4F73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51" name="Group 153">
              <a:extLst>
                <a:ext uri="{FF2B5EF4-FFF2-40B4-BE49-F238E27FC236}">
                  <a16:creationId xmlns:a16="http://schemas.microsoft.com/office/drawing/2014/main" id="{1F11C69D-094E-F747-B5C0-2DA1FE020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76" name="AutoShape 154">
                <a:extLst>
                  <a:ext uri="{FF2B5EF4-FFF2-40B4-BE49-F238E27FC236}">
                    <a16:creationId xmlns:a16="http://schemas.microsoft.com/office/drawing/2014/main" id="{C55CA8C4-32A7-154A-B758-95A762915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7" name="AutoShape 155">
                <a:extLst>
                  <a:ext uri="{FF2B5EF4-FFF2-40B4-BE49-F238E27FC236}">
                    <a16:creationId xmlns:a16="http://schemas.microsoft.com/office/drawing/2014/main" id="{7184AF16-B87E-9F43-917C-2C88AAEF0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52" name="Rectangle 156">
              <a:extLst>
                <a:ext uri="{FF2B5EF4-FFF2-40B4-BE49-F238E27FC236}">
                  <a16:creationId xmlns:a16="http://schemas.microsoft.com/office/drawing/2014/main" id="{48FF4647-B309-D64A-B015-19391B161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53" name="Group 157">
              <a:extLst>
                <a:ext uri="{FF2B5EF4-FFF2-40B4-BE49-F238E27FC236}">
                  <a16:creationId xmlns:a16="http://schemas.microsoft.com/office/drawing/2014/main" id="{BABA5FE5-37CC-EC4C-BDFC-7DCFD023A3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4" name="AutoShape 158">
                <a:extLst>
                  <a:ext uri="{FF2B5EF4-FFF2-40B4-BE49-F238E27FC236}">
                    <a16:creationId xmlns:a16="http://schemas.microsoft.com/office/drawing/2014/main" id="{5C52FD21-5CA0-3043-8E83-A75B2F33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5" name="AutoShape 159">
                <a:extLst>
                  <a:ext uri="{FF2B5EF4-FFF2-40B4-BE49-F238E27FC236}">
                    <a16:creationId xmlns:a16="http://schemas.microsoft.com/office/drawing/2014/main" id="{9026DFAE-BC0A-DB40-AA40-5414F6E19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54" name="Rectangle 160">
              <a:extLst>
                <a:ext uri="{FF2B5EF4-FFF2-40B4-BE49-F238E27FC236}">
                  <a16:creationId xmlns:a16="http://schemas.microsoft.com/office/drawing/2014/main" id="{B0BD4174-1E2C-CC47-8B22-39E3AD432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55" name="Rectangle 161">
              <a:extLst>
                <a:ext uri="{FF2B5EF4-FFF2-40B4-BE49-F238E27FC236}">
                  <a16:creationId xmlns:a16="http://schemas.microsoft.com/office/drawing/2014/main" id="{5D1D6DF0-40D7-0D45-A917-4840AE931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56" name="Group 162">
              <a:extLst>
                <a:ext uri="{FF2B5EF4-FFF2-40B4-BE49-F238E27FC236}">
                  <a16:creationId xmlns:a16="http://schemas.microsoft.com/office/drawing/2014/main" id="{7594B754-6C4A-7748-BFD2-4996DB6EF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2" name="AutoShape 163">
                <a:extLst>
                  <a:ext uri="{FF2B5EF4-FFF2-40B4-BE49-F238E27FC236}">
                    <a16:creationId xmlns:a16="http://schemas.microsoft.com/office/drawing/2014/main" id="{5F147DEA-3B24-5D47-B987-8996EBD1E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3" name="AutoShape 164">
                <a:extLst>
                  <a:ext uri="{FF2B5EF4-FFF2-40B4-BE49-F238E27FC236}">
                    <a16:creationId xmlns:a16="http://schemas.microsoft.com/office/drawing/2014/main" id="{ED721BA0-A51B-AB48-8703-6EE160A82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57" name="Freeform 165">
              <a:extLst>
                <a:ext uri="{FF2B5EF4-FFF2-40B4-BE49-F238E27FC236}">
                  <a16:creationId xmlns:a16="http://schemas.microsoft.com/office/drawing/2014/main" id="{780D91FC-F251-D942-B17A-68640A71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58" name="Group 166">
              <a:extLst>
                <a:ext uri="{FF2B5EF4-FFF2-40B4-BE49-F238E27FC236}">
                  <a16:creationId xmlns:a16="http://schemas.microsoft.com/office/drawing/2014/main" id="{C9B91C48-BF55-C149-9929-BFB6413B79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0" name="AutoShape 167">
                <a:extLst>
                  <a:ext uri="{FF2B5EF4-FFF2-40B4-BE49-F238E27FC236}">
                    <a16:creationId xmlns:a16="http://schemas.microsoft.com/office/drawing/2014/main" id="{CA38CE73-BBD3-F144-8AD8-FFFF8346D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1" name="AutoShape 168">
                <a:extLst>
                  <a:ext uri="{FF2B5EF4-FFF2-40B4-BE49-F238E27FC236}">
                    <a16:creationId xmlns:a16="http://schemas.microsoft.com/office/drawing/2014/main" id="{FCAA7936-D811-CE4C-92B6-2D0E1B549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59" name="Rectangle 169">
              <a:extLst>
                <a:ext uri="{FF2B5EF4-FFF2-40B4-BE49-F238E27FC236}">
                  <a16:creationId xmlns:a16="http://schemas.microsoft.com/office/drawing/2014/main" id="{86075665-1B3C-684E-8884-99FC7886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0" name="Freeform 170">
              <a:extLst>
                <a:ext uri="{FF2B5EF4-FFF2-40B4-BE49-F238E27FC236}">
                  <a16:creationId xmlns:a16="http://schemas.microsoft.com/office/drawing/2014/main" id="{3F8E3655-B42F-284B-8ADF-B4BA131A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1" name="Freeform 171">
              <a:extLst>
                <a:ext uri="{FF2B5EF4-FFF2-40B4-BE49-F238E27FC236}">
                  <a16:creationId xmlns:a16="http://schemas.microsoft.com/office/drawing/2014/main" id="{3E7B122E-A4D1-0149-86F1-E7947F9C7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2" name="Oval 172">
              <a:extLst>
                <a:ext uri="{FF2B5EF4-FFF2-40B4-BE49-F238E27FC236}">
                  <a16:creationId xmlns:a16="http://schemas.microsoft.com/office/drawing/2014/main" id="{3A381F49-16C5-C44C-8033-6EB7B98D6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3" name="Freeform 173">
              <a:extLst>
                <a:ext uri="{FF2B5EF4-FFF2-40B4-BE49-F238E27FC236}">
                  <a16:creationId xmlns:a16="http://schemas.microsoft.com/office/drawing/2014/main" id="{53DD2DD1-F942-774A-9AD8-909D94CF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4" name="AutoShape 174">
              <a:extLst>
                <a:ext uri="{FF2B5EF4-FFF2-40B4-BE49-F238E27FC236}">
                  <a16:creationId xmlns:a16="http://schemas.microsoft.com/office/drawing/2014/main" id="{51AB5E8C-DA29-F543-AA82-E3C0444BB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5" name="AutoShape 175">
              <a:extLst>
                <a:ext uri="{FF2B5EF4-FFF2-40B4-BE49-F238E27FC236}">
                  <a16:creationId xmlns:a16="http://schemas.microsoft.com/office/drawing/2014/main" id="{ECC97CA2-9BF9-AC42-93A7-08F531929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6" name="Oval 176">
              <a:extLst>
                <a:ext uri="{FF2B5EF4-FFF2-40B4-BE49-F238E27FC236}">
                  <a16:creationId xmlns:a16="http://schemas.microsoft.com/office/drawing/2014/main" id="{7DFF487A-620D-B94B-8455-1E84061B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7" name="Oval 177">
              <a:extLst>
                <a:ext uri="{FF2B5EF4-FFF2-40B4-BE49-F238E27FC236}">
                  <a16:creationId xmlns:a16="http://schemas.microsoft.com/office/drawing/2014/main" id="{A16BD41A-B6A4-D04A-8EB2-0316CCD30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8" name="Oval 178">
              <a:extLst>
                <a:ext uri="{FF2B5EF4-FFF2-40B4-BE49-F238E27FC236}">
                  <a16:creationId xmlns:a16="http://schemas.microsoft.com/office/drawing/2014/main" id="{FC2BA1AF-4A9A-4243-B0EC-76AAE9F13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9" name="Rectangle 179">
              <a:extLst>
                <a:ext uri="{FF2B5EF4-FFF2-40B4-BE49-F238E27FC236}">
                  <a16:creationId xmlns:a16="http://schemas.microsoft.com/office/drawing/2014/main" id="{8BFA87B3-0B70-5640-BD33-A553E40D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533" name="Group 43">
            <a:extLst>
              <a:ext uri="{FF2B5EF4-FFF2-40B4-BE49-F238E27FC236}">
                <a16:creationId xmlns:a16="http://schemas.microsoft.com/office/drawing/2014/main" id="{C4F663FE-5F45-CE47-85DD-15B11F49D43C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1595438"/>
            <a:ext cx="1071562" cy="1460500"/>
            <a:chOff x="591" y="681"/>
            <a:chExt cx="675" cy="920"/>
          </a:xfrm>
        </p:grpSpPr>
        <p:sp>
          <p:nvSpPr>
            <p:cNvPr id="534" name="Freeform 44">
              <a:extLst>
                <a:ext uri="{FF2B5EF4-FFF2-40B4-BE49-F238E27FC236}">
                  <a16:creationId xmlns:a16="http://schemas.microsoft.com/office/drawing/2014/main" id="{891F45F2-C6F3-C642-99A3-916BE7A3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7951 w 10000"/>
                <a:gd name="connsiteY3" fmla="*/ 8723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7951" y="8723"/>
                  </a:lnTo>
                  <a:lnTo>
                    <a:pt x="8212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alpha val="7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35" name="Group 45">
              <a:extLst>
                <a:ext uri="{FF2B5EF4-FFF2-40B4-BE49-F238E27FC236}">
                  <a16:creationId xmlns:a16="http://schemas.microsoft.com/office/drawing/2014/main" id="{03424AF6-F140-5044-B424-F839DC56C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1" y="681"/>
              <a:ext cx="647" cy="834"/>
              <a:chOff x="509" y="2954"/>
              <a:chExt cx="647" cy="834"/>
            </a:xfrm>
          </p:grpSpPr>
          <p:sp>
            <p:nvSpPr>
              <p:cNvPr id="536" name="Rectangle 46">
                <a:extLst>
                  <a:ext uri="{FF2B5EF4-FFF2-40B4-BE49-F238E27FC236}">
                    <a16:creationId xmlns:a16="http://schemas.microsoft.com/office/drawing/2014/main" id="{2A83F15E-AC56-9047-933E-C7FC4B751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7" name="Text Box 47">
                <a:extLst>
                  <a:ext uri="{FF2B5EF4-FFF2-40B4-BE49-F238E27FC236}">
                    <a16:creationId xmlns:a16="http://schemas.microsoft.com/office/drawing/2014/main" id="{40B4C487-0D29-384E-9FBF-2933FC189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9" y="2954"/>
                <a:ext cx="647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HTTP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TCP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địa chỉ IP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Eth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Phy</a:t>
                </a:r>
                <a:endPara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8" name="Line 48">
                <a:extLst>
                  <a:ext uri="{FF2B5EF4-FFF2-40B4-BE49-F238E27FC236}">
                    <a16:creationId xmlns:a16="http://schemas.microsoft.com/office/drawing/2014/main" id="{E5855A0A-4145-524E-AF03-40B19030B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9" name="Line 49">
                <a:extLst>
                  <a:ext uri="{FF2B5EF4-FFF2-40B4-BE49-F238E27FC236}">
                    <a16:creationId xmlns:a16="http://schemas.microsoft.com/office/drawing/2014/main" id="{5337342B-4FDA-0646-A04C-3117B3209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0" name="Line 50">
                <a:extLst>
                  <a:ext uri="{FF2B5EF4-FFF2-40B4-BE49-F238E27FC236}">
                    <a16:creationId xmlns:a16="http://schemas.microsoft.com/office/drawing/2014/main" id="{B1569789-ADB1-1343-8746-60FF932C5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1" name="Line 51">
                <a:extLst>
                  <a:ext uri="{FF2B5EF4-FFF2-40B4-BE49-F238E27FC236}">
                    <a16:creationId xmlns:a16="http://schemas.microsoft.com/office/drawing/2014/main" id="{3227A074-26EB-4F40-9804-D2ECB13D8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725" name="Group 336">
            <a:extLst>
              <a:ext uri="{FF2B5EF4-FFF2-40B4-BE49-F238E27FC236}">
                <a16:creationId xmlns:a16="http://schemas.microsoft.com/office/drawing/2014/main" id="{107D05EF-6115-084F-86DB-BA3615F99A17}"/>
              </a:ext>
            </a:extLst>
          </p:cNvPr>
          <p:cNvGrpSpPr>
            <a:grpSpLocks/>
          </p:cNvGrpSpPr>
          <p:nvPr/>
        </p:nvGrpSpPr>
        <p:grpSpPr bwMode="auto">
          <a:xfrm>
            <a:off x="1655763" y="4270375"/>
            <a:ext cx="1068387" cy="1416050"/>
            <a:chOff x="3940" y="1895"/>
            <a:chExt cx="673" cy="892"/>
          </a:xfrm>
        </p:grpSpPr>
        <p:sp>
          <p:nvSpPr>
            <p:cNvPr id="726" name="Freeform 328">
              <a:extLst>
                <a:ext uri="{FF2B5EF4-FFF2-40B4-BE49-F238E27FC236}">
                  <a16:creationId xmlns:a16="http://schemas.microsoft.com/office/drawing/2014/main" id="{C808993F-94F8-8A45-897A-1CEA5B97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1912"/>
              <a:ext cx="602" cy="875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9536 w 10000"/>
                <a:gd name="connsiteY1" fmla="*/ 7497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9967"/>
                <a:gd name="connsiteY0" fmla="*/ 0 h 9690"/>
                <a:gd name="connsiteX1" fmla="*/ 9867 w 9967"/>
                <a:gd name="connsiteY1" fmla="*/ 6212 h 9690"/>
                <a:gd name="connsiteX2" fmla="*/ 9967 w 9967"/>
                <a:gd name="connsiteY2" fmla="*/ 9690 h 9690"/>
                <a:gd name="connsiteX3" fmla="*/ 0 w 9967"/>
                <a:gd name="connsiteY3" fmla="*/ 8726 h 9690"/>
                <a:gd name="connsiteX4" fmla="*/ 7550 w 9967"/>
                <a:gd name="connsiteY4" fmla="*/ 8306 h 9690"/>
                <a:gd name="connsiteX5" fmla="*/ 8212 w 9967"/>
                <a:gd name="connsiteY5" fmla="*/ 0 h 9690"/>
                <a:gd name="connsiteX0" fmla="*/ 8239 w 10000"/>
                <a:gd name="connsiteY0" fmla="*/ 0 h 10000"/>
                <a:gd name="connsiteX1" fmla="*/ 9900 w 10000"/>
                <a:gd name="connsiteY1" fmla="*/ 6411 h 10000"/>
                <a:gd name="connsiteX2" fmla="*/ 10000 w 10000"/>
                <a:gd name="connsiteY2" fmla="*/ 10000 h 10000"/>
                <a:gd name="connsiteX3" fmla="*/ 0 w 10000"/>
                <a:gd name="connsiteY3" fmla="*/ 9005 h 10000"/>
                <a:gd name="connsiteX4" fmla="*/ 7575 w 10000"/>
                <a:gd name="connsiteY4" fmla="*/ 8572 h 10000"/>
                <a:gd name="connsiteX5" fmla="*/ 8239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8239" y="0"/>
                  </a:moveTo>
                  <a:cubicBezTo>
                    <a:pt x="8793" y="2137"/>
                    <a:pt x="8981" y="4731"/>
                    <a:pt x="9900" y="6411"/>
                  </a:cubicBezTo>
                  <a:cubicBezTo>
                    <a:pt x="10055" y="7271"/>
                    <a:pt x="9844" y="9139"/>
                    <a:pt x="10000" y="10000"/>
                  </a:cubicBezTo>
                  <a:cubicBezTo>
                    <a:pt x="6733" y="9577"/>
                    <a:pt x="3333" y="9337"/>
                    <a:pt x="0" y="9005"/>
                  </a:cubicBezTo>
                  <a:lnTo>
                    <a:pt x="7575" y="8572"/>
                  </a:lnTo>
                  <a:cubicBezTo>
                    <a:pt x="7797" y="5714"/>
                    <a:pt x="8017" y="2858"/>
                    <a:pt x="8239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alpha val="82000"/>
                  </a:schemeClr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727" name="Group 329">
              <a:extLst>
                <a:ext uri="{FF2B5EF4-FFF2-40B4-BE49-F238E27FC236}">
                  <a16:creationId xmlns:a16="http://schemas.microsoft.com/office/drawing/2014/main" id="{B5BE8796-97B9-3644-B950-2C1616F27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0" y="1895"/>
              <a:ext cx="647" cy="834"/>
              <a:chOff x="509" y="2954"/>
              <a:chExt cx="647" cy="834"/>
            </a:xfrm>
          </p:grpSpPr>
          <p:sp>
            <p:nvSpPr>
              <p:cNvPr id="728" name="Rectangle 330">
                <a:extLst>
                  <a:ext uri="{FF2B5EF4-FFF2-40B4-BE49-F238E27FC236}">
                    <a16:creationId xmlns:a16="http://schemas.microsoft.com/office/drawing/2014/main" id="{91474FC9-D174-724F-8612-26D3BA8DB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29" name="Text Box 331">
                <a:extLst>
                  <a:ext uri="{FF2B5EF4-FFF2-40B4-BE49-F238E27FC236}">
                    <a16:creationId xmlns:a16="http://schemas.microsoft.com/office/drawing/2014/main" id="{A5CD626E-60BB-A74C-964A-D17E6993C7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9" y="2954"/>
                <a:ext cx="647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HTTP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TCP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địa chỉ IP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Eth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SG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Phy</a:t>
                </a:r>
                <a:endParaRPr kumimoji="0" lang="vi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30" name="Line 332">
                <a:extLst>
                  <a:ext uri="{FF2B5EF4-FFF2-40B4-BE49-F238E27FC236}">
                    <a16:creationId xmlns:a16="http://schemas.microsoft.com/office/drawing/2014/main" id="{92735F6A-D69A-0741-B5A9-AD43554A9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31" name="Line 333">
                <a:extLst>
                  <a:ext uri="{FF2B5EF4-FFF2-40B4-BE49-F238E27FC236}">
                    <a16:creationId xmlns:a16="http://schemas.microsoft.com/office/drawing/2014/main" id="{8EFB313E-BEDF-E246-B22C-448C44512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32" name="Line 334">
                <a:extLst>
                  <a:ext uri="{FF2B5EF4-FFF2-40B4-BE49-F238E27FC236}">
                    <a16:creationId xmlns:a16="http://schemas.microsoft.com/office/drawing/2014/main" id="{826CB045-CB87-5742-B58C-FEAC79CB0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33" name="Line 335">
                <a:extLst>
                  <a:ext uri="{FF2B5EF4-FFF2-40B4-BE49-F238E27FC236}">
                    <a16:creationId xmlns:a16="http://schemas.microsoft.com/office/drawing/2014/main" id="{8B5391D7-FC0B-6B43-8C19-675DAEA82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25" name="Group 44">
            <a:extLst>
              <a:ext uri="{FF2B5EF4-FFF2-40B4-BE49-F238E27FC236}">
                <a16:creationId xmlns:a16="http://schemas.microsoft.com/office/drawing/2014/main" id="{7D080CBD-9770-0F45-BF83-E0C84073A156}"/>
              </a:ext>
            </a:extLst>
          </p:cNvPr>
          <p:cNvGrpSpPr>
            <a:grpSpLocks/>
          </p:cNvGrpSpPr>
          <p:nvPr/>
        </p:nvGrpSpPr>
        <p:grpSpPr bwMode="auto">
          <a:xfrm>
            <a:off x="544513" y="1574800"/>
            <a:ext cx="515937" cy="333375"/>
            <a:chOff x="328" y="678"/>
            <a:chExt cx="325" cy="210"/>
          </a:xfrm>
        </p:grpSpPr>
        <p:grpSp>
          <p:nvGrpSpPr>
            <p:cNvPr id="1326" name="Group 45">
              <a:extLst>
                <a:ext uri="{FF2B5EF4-FFF2-40B4-BE49-F238E27FC236}">
                  <a16:creationId xmlns:a16="http://schemas.microsoft.com/office/drawing/2014/main" id="{7590256B-9C4F-0C4E-9BC9-B6D369E67B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1328" name="Rectangle 46">
                <a:extLst>
                  <a:ext uri="{FF2B5EF4-FFF2-40B4-BE49-F238E27FC236}">
                    <a16:creationId xmlns:a16="http://schemas.microsoft.com/office/drawing/2014/main" id="{0A2ACA70-A173-A945-A6CE-F1BA1D552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29" name="Text Box 47">
                <a:extLst>
                  <a:ext uri="{FF2B5EF4-FFF2-40B4-BE49-F238E27FC236}">
                    <a16:creationId xmlns:a16="http://schemas.microsoft.com/office/drawing/2014/main" id="{C6594267-3465-984D-9173-0264280355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HTTP</a:t>
                </a:r>
              </a:p>
            </p:txBody>
          </p:sp>
        </p:grpSp>
        <p:sp>
          <p:nvSpPr>
            <p:cNvPr id="1327" name="AutoShape 48">
              <a:extLst>
                <a:ext uri="{FF2B5EF4-FFF2-40B4-BE49-F238E27FC236}">
                  <a16:creationId xmlns:a16="http://schemas.microsoft.com/office/drawing/2014/main" id="{318DC197-ADA3-8D40-B2D1-6A3B69CE6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678"/>
              <a:ext cx="240" cy="210"/>
            </a:xfrm>
            <a:prstGeom prst="downArrow">
              <a:avLst>
                <a:gd name="adj1" fmla="val 49167"/>
                <a:gd name="adj2" fmla="val 24292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330" name="Rectangle 49">
            <a:extLst>
              <a:ext uri="{FF2B5EF4-FFF2-40B4-BE49-F238E27FC236}">
                <a16:creationId xmlns:a16="http://schemas.microsoft.com/office/drawing/2014/main" id="{99FA9281-64A1-3C45-962E-4C46EDCFA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1167486"/>
            <a:ext cx="4383088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HTTP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Request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được gửi vào TCP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socket</a:t>
            </a:r>
            <a:endParaRPr kumimoji="0" lang="vi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+mn-cs"/>
            </a:endParaRPr>
          </a:p>
        </p:txBody>
      </p:sp>
      <p:sp>
        <p:nvSpPr>
          <p:cNvPr id="1331" name="Rectangle 50">
            <a:extLst>
              <a:ext uri="{FF2B5EF4-FFF2-40B4-BE49-F238E27FC236}">
                <a16:creationId xmlns:a16="http://schemas.microsoft.com/office/drawing/2014/main" id="{AA08BDAE-F57E-5E40-9927-D2F1F7617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4990" y="2146295"/>
            <a:ext cx="4927009" cy="1190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Gói dữ liệu IP chứa yêu cầu HTTP được định tuyến tới www.google.com</a:t>
            </a:r>
          </a:p>
        </p:txBody>
      </p:sp>
      <p:sp>
        <p:nvSpPr>
          <p:cNvPr id="1332" name="Rectangle 51">
            <a:extLst>
              <a:ext uri="{FF2B5EF4-FFF2-40B4-BE49-F238E27FC236}">
                <a16:creationId xmlns:a16="http://schemas.microsoft.com/office/drawing/2014/main" id="{266F9D11-DB8B-9746-BCB5-3E2896050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114" y="4972952"/>
            <a:ext cx="4823822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Gói dữ liệu IP chứa phản hồi HTTP được định tuyến trở lại máy khách</a:t>
            </a:r>
          </a:p>
        </p:txBody>
      </p:sp>
      <p:sp>
        <p:nvSpPr>
          <p:cNvPr id="1335" name="Rectangle 229">
            <a:extLst>
              <a:ext uri="{FF2B5EF4-FFF2-40B4-BE49-F238E27FC236}">
                <a16:creationId xmlns:a16="http://schemas.microsoft.com/office/drawing/2014/main" id="{C5EC8EF9-6B00-CE43-96D3-46334FDB5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340" y="3532636"/>
            <a:ext cx="4823823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M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áy chủ web phản hồi bằng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HTTP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Reply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(chứa trang web)</a:t>
            </a:r>
          </a:p>
        </p:txBody>
      </p:sp>
      <p:grpSp>
        <p:nvGrpSpPr>
          <p:cNvPr id="1336" name="Group 357">
            <a:extLst>
              <a:ext uri="{FF2B5EF4-FFF2-40B4-BE49-F238E27FC236}">
                <a16:creationId xmlns:a16="http://schemas.microsoft.com/office/drawing/2014/main" id="{498FC3B9-C849-D046-93C0-E903FF687CA1}"/>
              </a:ext>
            </a:extLst>
          </p:cNvPr>
          <p:cNvGrpSpPr>
            <a:grpSpLocks/>
          </p:cNvGrpSpPr>
          <p:nvPr/>
        </p:nvGrpSpPr>
        <p:grpSpPr bwMode="auto">
          <a:xfrm>
            <a:off x="190500" y="1884363"/>
            <a:ext cx="1081088" cy="1058862"/>
            <a:chOff x="56" y="859"/>
            <a:chExt cx="681" cy="667"/>
          </a:xfrm>
        </p:grpSpPr>
        <p:grpSp>
          <p:nvGrpSpPr>
            <p:cNvPr id="1337" name="Group 230">
              <a:extLst>
                <a:ext uri="{FF2B5EF4-FFF2-40B4-BE49-F238E27FC236}">
                  <a16:creationId xmlns:a16="http://schemas.microsoft.com/office/drawing/2014/main" id="{211485D0-CF18-8243-B23E-3DF2FE018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79" cy="154"/>
              <a:chOff x="740" y="3209"/>
              <a:chExt cx="379" cy="154"/>
            </a:xfrm>
          </p:grpSpPr>
          <p:grpSp>
            <p:nvGrpSpPr>
              <p:cNvPr id="1363" name="Group 231">
                <a:extLst>
                  <a:ext uri="{FF2B5EF4-FFF2-40B4-BE49-F238E27FC236}">
                    <a16:creationId xmlns:a16="http://schemas.microsoft.com/office/drawing/2014/main" id="{60D840E1-BAA7-6747-854D-AC0EC30943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1366" name="Rectangle 232">
                  <a:extLst>
                    <a:ext uri="{FF2B5EF4-FFF2-40B4-BE49-F238E27FC236}">
                      <a16:creationId xmlns:a16="http://schemas.microsoft.com/office/drawing/2014/main" id="{F6DEB09B-85EA-8A4F-B600-C0A42D5F1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367" name="Text Box 233">
                  <a:extLst>
                    <a:ext uri="{FF2B5EF4-FFF2-40B4-BE49-F238E27FC236}">
                      <a16:creationId xmlns:a16="http://schemas.microsoft.com/office/drawing/2014/main" id="{6BB9D797-F7E1-EE4F-9126-32E8EE85494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rPr>
                    <a:t>HTTP</a:t>
                  </a:r>
                </a:p>
              </p:txBody>
            </p:sp>
          </p:grpSp>
          <p:sp>
            <p:nvSpPr>
              <p:cNvPr id="1364" name="Rectangle 234">
                <a:extLst>
                  <a:ext uri="{FF2B5EF4-FFF2-40B4-BE49-F238E27FC236}">
                    <a16:creationId xmlns:a16="http://schemas.microsoft.com/office/drawing/2014/main" id="{0133C8DE-62B1-B14A-8153-6B446DA19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65" name="Rectangle 235">
                <a:extLst>
                  <a:ext uri="{FF2B5EF4-FFF2-40B4-BE49-F238E27FC236}">
                    <a16:creationId xmlns:a16="http://schemas.microsoft.com/office/drawing/2014/main" id="{35F0D385-1891-B544-83AB-60FBCA31A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1338" name="Group 236">
              <a:extLst>
                <a:ext uri="{FF2B5EF4-FFF2-40B4-BE49-F238E27FC236}">
                  <a16:creationId xmlns:a16="http://schemas.microsoft.com/office/drawing/2014/main" id="{D35C09D2-55E4-1E46-A8DD-4F7F9A32BB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79" cy="154"/>
              <a:chOff x="836" y="3305"/>
              <a:chExt cx="379" cy="154"/>
            </a:xfrm>
          </p:grpSpPr>
          <p:grpSp>
            <p:nvGrpSpPr>
              <p:cNvPr id="1357" name="Group 237">
                <a:extLst>
                  <a:ext uri="{FF2B5EF4-FFF2-40B4-BE49-F238E27FC236}">
                    <a16:creationId xmlns:a16="http://schemas.microsoft.com/office/drawing/2014/main" id="{8568F975-82C6-A245-BE57-C6B8341A2A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1361" name="Rectangle 238">
                  <a:extLst>
                    <a:ext uri="{FF2B5EF4-FFF2-40B4-BE49-F238E27FC236}">
                      <a16:creationId xmlns:a16="http://schemas.microsoft.com/office/drawing/2014/main" id="{95728DE9-470A-9F4E-82B4-F58E4FC882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362" name="Text Box 239">
                  <a:extLst>
                    <a:ext uri="{FF2B5EF4-FFF2-40B4-BE49-F238E27FC236}">
                      <a16:creationId xmlns:a16="http://schemas.microsoft.com/office/drawing/2014/main" id="{6497CDFB-8416-6643-AC3B-D3BAAE9565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rPr>
                    <a:t>HTTP</a:t>
                  </a:r>
                </a:p>
              </p:txBody>
            </p:sp>
          </p:grpSp>
          <p:grpSp>
            <p:nvGrpSpPr>
              <p:cNvPr id="1358" name="Group 240">
                <a:extLst>
                  <a:ext uri="{FF2B5EF4-FFF2-40B4-BE49-F238E27FC236}">
                    <a16:creationId xmlns:a16="http://schemas.microsoft.com/office/drawing/2014/main" id="{BC9BDF36-2BB9-284A-9094-CEABBD97B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1359" name="Rectangle 241">
                  <a:extLst>
                    <a:ext uri="{FF2B5EF4-FFF2-40B4-BE49-F238E27FC236}">
                      <a16:creationId xmlns:a16="http://schemas.microsoft.com/office/drawing/2014/main" id="{015762AE-9D71-7F43-AB3C-5771B544E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360" name="Rectangle 242">
                  <a:extLst>
                    <a:ext uri="{FF2B5EF4-FFF2-40B4-BE49-F238E27FC236}">
                      <a16:creationId xmlns:a16="http://schemas.microsoft.com/office/drawing/2014/main" id="{BB45A8C1-A77B-CF46-87CA-131561CF2E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1339" name="Group 243">
              <a:extLst>
                <a:ext uri="{FF2B5EF4-FFF2-40B4-BE49-F238E27FC236}">
                  <a16:creationId xmlns:a16="http://schemas.microsoft.com/office/drawing/2014/main" id="{1C89D901-01BF-A841-BD93-150D9FBDE3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1355" name="Rectangle 244">
                <a:extLst>
                  <a:ext uri="{FF2B5EF4-FFF2-40B4-BE49-F238E27FC236}">
                    <a16:creationId xmlns:a16="http://schemas.microsoft.com/office/drawing/2014/main" id="{DDCC2DC4-37D5-AD43-AD6B-0CDC2F621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56" name="Rectangle 245">
                <a:extLst>
                  <a:ext uri="{FF2B5EF4-FFF2-40B4-BE49-F238E27FC236}">
                    <a16:creationId xmlns:a16="http://schemas.microsoft.com/office/drawing/2014/main" id="{A9608D03-34B6-A04D-9860-20DD5F48C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1340" name="Group 246">
              <a:extLst>
                <a:ext uri="{FF2B5EF4-FFF2-40B4-BE49-F238E27FC236}">
                  <a16:creationId xmlns:a16="http://schemas.microsoft.com/office/drawing/2014/main" id="{16BA17B6-D2AB-8E47-B2F9-3F2DED5ABB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" y="1189"/>
              <a:ext cx="681" cy="154"/>
              <a:chOff x="504" y="3523"/>
              <a:chExt cx="681" cy="154"/>
            </a:xfrm>
          </p:grpSpPr>
          <p:grpSp>
            <p:nvGrpSpPr>
              <p:cNvPr id="1342" name="Group 247">
                <a:extLst>
                  <a:ext uri="{FF2B5EF4-FFF2-40B4-BE49-F238E27FC236}">
                    <a16:creationId xmlns:a16="http://schemas.microsoft.com/office/drawing/2014/main" id="{C160BE36-EC02-D940-9D1D-9591143A06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3" y="3523"/>
                <a:ext cx="492" cy="154"/>
                <a:chOff x="723" y="3453"/>
                <a:chExt cx="492" cy="154"/>
              </a:xfrm>
            </p:grpSpPr>
            <p:grpSp>
              <p:nvGrpSpPr>
                <p:cNvPr id="1346" name="Group 248">
                  <a:extLst>
                    <a:ext uri="{FF2B5EF4-FFF2-40B4-BE49-F238E27FC236}">
                      <a16:creationId xmlns:a16="http://schemas.microsoft.com/office/drawing/2014/main" id="{283F0D02-4B90-6143-8184-A9DB804018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1349" name="Group 249">
                    <a:extLst>
                      <a:ext uri="{FF2B5EF4-FFF2-40B4-BE49-F238E27FC236}">
                        <a16:creationId xmlns:a16="http://schemas.microsoft.com/office/drawing/2014/main" id="{67049BBA-983F-3D41-8E5A-CD1393902B9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1353" name="Rectangle 250">
                      <a:extLst>
                        <a:ext uri="{FF2B5EF4-FFF2-40B4-BE49-F238E27FC236}">
                          <a16:creationId xmlns:a16="http://schemas.microsoft.com/office/drawing/2014/main" id="{68B3C2DF-C8E3-124D-BFEC-8D6B75EA47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354" name="Text Box 251">
                      <a:extLst>
                        <a:ext uri="{FF2B5EF4-FFF2-40B4-BE49-F238E27FC236}">
                          <a16:creationId xmlns:a16="http://schemas.microsoft.com/office/drawing/2014/main" id="{7C7E334C-58E7-9A43-AE59-87AF2FEDF35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rPr>
                        <a:t>HTTP</a:t>
                      </a:r>
                    </a:p>
                  </p:txBody>
                </p:sp>
              </p:grpSp>
              <p:grpSp>
                <p:nvGrpSpPr>
                  <p:cNvPr id="1350" name="Group 252">
                    <a:extLst>
                      <a:ext uri="{FF2B5EF4-FFF2-40B4-BE49-F238E27FC236}">
                        <a16:creationId xmlns:a16="http://schemas.microsoft.com/office/drawing/2014/main" id="{8F9FBDEA-818E-9640-98FC-B4BED7F4807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1351" name="Rectangle 253">
                      <a:extLst>
                        <a:ext uri="{FF2B5EF4-FFF2-40B4-BE49-F238E27FC236}">
                          <a16:creationId xmlns:a16="http://schemas.microsoft.com/office/drawing/2014/main" id="{6A64B999-D129-854E-B639-2BFA092804A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rgbClr val="00CC99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352" name="Rectangle 254">
                      <a:extLst>
                        <a:ext uri="{FF2B5EF4-FFF2-40B4-BE49-F238E27FC236}">
                          <a16:creationId xmlns:a16="http://schemas.microsoft.com/office/drawing/2014/main" id="{F4C7C486-565F-8C44-97CC-F98A59FD7EF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CC99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347" name="Rectangle 255">
                  <a:extLst>
                    <a:ext uri="{FF2B5EF4-FFF2-40B4-BE49-F238E27FC236}">
                      <a16:creationId xmlns:a16="http://schemas.microsoft.com/office/drawing/2014/main" id="{4557EB11-2CE1-A94C-A3B8-AC3F6671AA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348" name="Rectangle 256">
                  <a:extLst>
                    <a:ext uri="{FF2B5EF4-FFF2-40B4-BE49-F238E27FC236}">
                      <a16:creationId xmlns:a16="http://schemas.microsoft.com/office/drawing/2014/main" id="{06C978F1-F28F-B246-B76C-56C2AE79DC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343" name="Rectangle 257">
                <a:extLst>
                  <a:ext uri="{FF2B5EF4-FFF2-40B4-BE49-F238E27FC236}">
                    <a16:creationId xmlns:a16="http://schemas.microsoft.com/office/drawing/2014/main" id="{72D59FC1-58FA-6140-A61A-9A23AED6B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" y="3545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44" name="Rectangle 258">
                <a:extLst>
                  <a:ext uri="{FF2B5EF4-FFF2-40B4-BE49-F238E27FC236}">
                    <a16:creationId xmlns:a16="http://schemas.microsoft.com/office/drawing/2014/main" id="{DD90E8AF-5786-D844-9163-A5312426F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3544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45" name="Rectangle 259">
                <a:extLst>
                  <a:ext uri="{FF2B5EF4-FFF2-40B4-BE49-F238E27FC236}">
                    <a16:creationId xmlns:a16="http://schemas.microsoft.com/office/drawing/2014/main" id="{F29D8D75-D4E7-BC40-B894-F7552FDC1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3529"/>
                <a:ext cx="681" cy="13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341" name="AutoShape 356">
              <a:extLst>
                <a:ext uri="{FF2B5EF4-FFF2-40B4-BE49-F238E27FC236}">
                  <a16:creationId xmlns:a16="http://schemas.microsoft.com/office/drawing/2014/main" id="{821D161B-1E7C-EE45-B496-924C0605B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" y="859"/>
              <a:ext cx="240" cy="667"/>
            </a:xfrm>
            <a:prstGeom prst="downArrow">
              <a:avLst>
                <a:gd name="adj1" fmla="val 49167"/>
                <a:gd name="adj2" fmla="val 675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368" name="Group 389">
            <a:extLst>
              <a:ext uri="{FF2B5EF4-FFF2-40B4-BE49-F238E27FC236}">
                <a16:creationId xmlns:a16="http://schemas.microsoft.com/office/drawing/2014/main" id="{5FF729A6-CAC3-2349-9B60-CAA70F09B9AD}"/>
              </a:ext>
            </a:extLst>
          </p:cNvPr>
          <p:cNvGrpSpPr>
            <a:grpSpLocks/>
          </p:cNvGrpSpPr>
          <p:nvPr/>
        </p:nvGrpSpPr>
        <p:grpSpPr bwMode="auto">
          <a:xfrm>
            <a:off x="193675" y="2411413"/>
            <a:ext cx="1081088" cy="244475"/>
            <a:chOff x="0" y="2762"/>
            <a:chExt cx="681" cy="154"/>
          </a:xfrm>
        </p:grpSpPr>
        <p:sp>
          <p:nvSpPr>
            <p:cNvPr id="1369" name="Rectangle 388">
              <a:extLst>
                <a:ext uri="{FF2B5EF4-FFF2-40B4-BE49-F238E27FC236}">
                  <a16:creationId xmlns:a16="http://schemas.microsoft.com/office/drawing/2014/main" id="{E399C489-E20D-234E-A19C-FF79E5C6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768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370" name="Group 376">
              <a:extLst>
                <a:ext uri="{FF2B5EF4-FFF2-40B4-BE49-F238E27FC236}">
                  <a16:creationId xmlns:a16="http://schemas.microsoft.com/office/drawing/2014/main" id="{8BFB1694-C915-7847-9185-7CD60899D0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" y="2762"/>
              <a:ext cx="492" cy="154"/>
              <a:chOff x="723" y="3453"/>
              <a:chExt cx="492" cy="154"/>
            </a:xfrm>
          </p:grpSpPr>
          <p:grpSp>
            <p:nvGrpSpPr>
              <p:cNvPr id="1373" name="Group 377">
                <a:extLst>
                  <a:ext uri="{FF2B5EF4-FFF2-40B4-BE49-F238E27FC236}">
                    <a16:creationId xmlns:a16="http://schemas.microsoft.com/office/drawing/2014/main" id="{361FD504-1404-A149-B3B0-047E46A73E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1376" name="Group 378">
                  <a:extLst>
                    <a:ext uri="{FF2B5EF4-FFF2-40B4-BE49-F238E27FC236}">
                      <a16:creationId xmlns:a16="http://schemas.microsoft.com/office/drawing/2014/main" id="{AAC045A9-76D6-2F49-8E91-19BB1CDAAB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380" name="Rectangle 379">
                    <a:extLst>
                      <a:ext uri="{FF2B5EF4-FFF2-40B4-BE49-F238E27FC236}">
                        <a16:creationId xmlns:a16="http://schemas.microsoft.com/office/drawing/2014/main" id="{9D5B8A86-4BAE-264F-8BFD-27D84CC4E3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381" name="Text Box 380">
                    <a:extLst>
                      <a:ext uri="{FF2B5EF4-FFF2-40B4-BE49-F238E27FC236}">
                        <a16:creationId xmlns:a16="http://schemas.microsoft.com/office/drawing/2014/main" id="{D060CE99-A218-C244-9EC4-755E76B54F1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vi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HTTP</a:t>
                    </a:r>
                  </a:p>
                </p:txBody>
              </p:sp>
            </p:grpSp>
            <p:grpSp>
              <p:nvGrpSpPr>
                <p:cNvPr id="1377" name="Group 381">
                  <a:extLst>
                    <a:ext uri="{FF2B5EF4-FFF2-40B4-BE49-F238E27FC236}">
                      <a16:creationId xmlns:a16="http://schemas.microsoft.com/office/drawing/2014/main" id="{4756CFF7-7124-2C43-BF13-A00B2EDF51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378" name="Rectangle 382">
                    <a:extLst>
                      <a:ext uri="{FF2B5EF4-FFF2-40B4-BE49-F238E27FC236}">
                        <a16:creationId xmlns:a16="http://schemas.microsoft.com/office/drawing/2014/main" id="{241A9728-0FEA-4540-A0EA-B61A59FBD9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379" name="Rectangle 383">
                    <a:extLst>
                      <a:ext uri="{FF2B5EF4-FFF2-40B4-BE49-F238E27FC236}">
                        <a16:creationId xmlns:a16="http://schemas.microsoft.com/office/drawing/2014/main" id="{D78C14E3-D995-1340-ADB9-4D5A5327F9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</p:grpSp>
          <p:sp>
            <p:nvSpPr>
              <p:cNvPr id="1374" name="Rectangle 384">
                <a:extLst>
                  <a:ext uri="{FF2B5EF4-FFF2-40B4-BE49-F238E27FC236}">
                    <a16:creationId xmlns:a16="http://schemas.microsoft.com/office/drawing/2014/main" id="{3002B227-5C5A-C245-A8B9-F5EEF9AAD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75" name="Rectangle 385">
                <a:extLst>
                  <a:ext uri="{FF2B5EF4-FFF2-40B4-BE49-F238E27FC236}">
                    <a16:creationId xmlns:a16="http://schemas.microsoft.com/office/drawing/2014/main" id="{79FACD39-A2D2-2E45-AC4A-B5B1F0B51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371" name="Rectangle 386">
              <a:extLst>
                <a:ext uri="{FF2B5EF4-FFF2-40B4-BE49-F238E27FC236}">
                  <a16:creationId xmlns:a16="http://schemas.microsoft.com/office/drawing/2014/main" id="{7D8F1886-A84D-7341-AA77-305A78453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784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72" name="Rectangle 387">
              <a:extLst>
                <a:ext uri="{FF2B5EF4-FFF2-40B4-BE49-F238E27FC236}">
                  <a16:creationId xmlns:a16="http://schemas.microsoft.com/office/drawing/2014/main" id="{CE065416-38D0-E342-B700-A10B7D715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2783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382" name="Group 391">
            <a:extLst>
              <a:ext uri="{FF2B5EF4-FFF2-40B4-BE49-F238E27FC236}">
                <a16:creationId xmlns:a16="http://schemas.microsoft.com/office/drawing/2014/main" id="{1D3A8E6C-9163-1E40-91B0-9B85B7BC2F78}"/>
              </a:ext>
            </a:extLst>
          </p:cNvPr>
          <p:cNvGrpSpPr>
            <a:grpSpLocks/>
          </p:cNvGrpSpPr>
          <p:nvPr/>
        </p:nvGrpSpPr>
        <p:grpSpPr bwMode="auto">
          <a:xfrm>
            <a:off x="665163" y="4308475"/>
            <a:ext cx="1081087" cy="949325"/>
            <a:chOff x="2231" y="3555"/>
            <a:chExt cx="681" cy="598"/>
          </a:xfrm>
        </p:grpSpPr>
        <p:grpSp>
          <p:nvGrpSpPr>
            <p:cNvPr id="1383" name="Group 392">
              <a:extLst>
                <a:ext uri="{FF2B5EF4-FFF2-40B4-BE49-F238E27FC236}">
                  <a16:creationId xmlns:a16="http://schemas.microsoft.com/office/drawing/2014/main" id="{A674A9D4-6F7C-B94A-9520-EAA53D16DE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1" y="3684"/>
              <a:ext cx="681" cy="469"/>
              <a:chOff x="152" y="970"/>
              <a:chExt cx="681" cy="469"/>
            </a:xfrm>
          </p:grpSpPr>
          <p:grpSp>
            <p:nvGrpSpPr>
              <p:cNvPr id="1387" name="Group 393">
                <a:extLst>
                  <a:ext uri="{FF2B5EF4-FFF2-40B4-BE49-F238E27FC236}">
                    <a16:creationId xmlns:a16="http://schemas.microsoft.com/office/drawing/2014/main" id="{ECA31A49-36D5-D046-A36F-1F01D82268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" y="970"/>
                <a:ext cx="379" cy="154"/>
                <a:chOff x="740" y="3209"/>
                <a:chExt cx="379" cy="154"/>
              </a:xfrm>
            </p:grpSpPr>
            <p:grpSp>
              <p:nvGrpSpPr>
                <p:cNvPr id="1412" name="Group 394">
                  <a:extLst>
                    <a:ext uri="{FF2B5EF4-FFF2-40B4-BE49-F238E27FC236}">
                      <a16:creationId xmlns:a16="http://schemas.microsoft.com/office/drawing/2014/main" id="{4D848505-175F-5146-A9DC-10D8133DEA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25" cy="154"/>
                  <a:chOff x="844" y="3337"/>
                  <a:chExt cx="325" cy="154"/>
                </a:xfrm>
              </p:grpSpPr>
              <p:sp>
                <p:nvSpPr>
                  <p:cNvPr id="1415" name="Rectangle 395">
                    <a:extLst>
                      <a:ext uri="{FF2B5EF4-FFF2-40B4-BE49-F238E27FC236}">
                        <a16:creationId xmlns:a16="http://schemas.microsoft.com/office/drawing/2014/main" id="{1B7B2BFE-FCCC-0443-9DE6-4C9F521507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416" name="Text Box 396">
                    <a:extLst>
                      <a:ext uri="{FF2B5EF4-FFF2-40B4-BE49-F238E27FC236}">
                        <a16:creationId xmlns:a16="http://schemas.microsoft.com/office/drawing/2014/main" id="{5EBE232F-06DA-C84A-B28A-9D91E0CB5E5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vi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HTTP</a:t>
                    </a:r>
                  </a:p>
                </p:txBody>
              </p:sp>
            </p:grpSp>
            <p:sp>
              <p:nvSpPr>
                <p:cNvPr id="1413" name="Rectangle 397">
                  <a:extLst>
                    <a:ext uri="{FF2B5EF4-FFF2-40B4-BE49-F238E27FC236}">
                      <a16:creationId xmlns:a16="http://schemas.microsoft.com/office/drawing/2014/main" id="{3165F2EA-E309-9D44-B809-074990ED43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414" name="Rectangle 398">
                  <a:extLst>
                    <a:ext uri="{FF2B5EF4-FFF2-40B4-BE49-F238E27FC236}">
                      <a16:creationId xmlns:a16="http://schemas.microsoft.com/office/drawing/2014/main" id="{347F2916-D218-544D-BCF9-22D27D084E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388" name="Group 399">
                <a:extLst>
                  <a:ext uri="{FF2B5EF4-FFF2-40B4-BE49-F238E27FC236}">
                    <a16:creationId xmlns:a16="http://schemas.microsoft.com/office/drawing/2014/main" id="{F06582F6-491B-3C4A-9DBF-38DAE177E3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" y="1118"/>
                <a:ext cx="379" cy="154"/>
                <a:chOff x="836" y="3305"/>
                <a:chExt cx="379" cy="154"/>
              </a:xfrm>
            </p:grpSpPr>
            <p:grpSp>
              <p:nvGrpSpPr>
                <p:cNvPr id="1406" name="Group 400">
                  <a:extLst>
                    <a:ext uri="{FF2B5EF4-FFF2-40B4-BE49-F238E27FC236}">
                      <a16:creationId xmlns:a16="http://schemas.microsoft.com/office/drawing/2014/main" id="{2B3331E0-1512-1948-88F6-2A59A45EE2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410" name="Rectangle 401">
                    <a:extLst>
                      <a:ext uri="{FF2B5EF4-FFF2-40B4-BE49-F238E27FC236}">
                        <a16:creationId xmlns:a16="http://schemas.microsoft.com/office/drawing/2014/main" id="{6CB9829F-BDFE-534D-A81C-6B90328697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411" name="Text Box 402">
                    <a:extLst>
                      <a:ext uri="{FF2B5EF4-FFF2-40B4-BE49-F238E27FC236}">
                        <a16:creationId xmlns:a16="http://schemas.microsoft.com/office/drawing/2014/main" id="{BF046B08-009C-B54A-845D-3EA97CF8A40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vi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HTTP</a:t>
                    </a:r>
                  </a:p>
                </p:txBody>
              </p:sp>
            </p:grpSp>
            <p:grpSp>
              <p:nvGrpSpPr>
                <p:cNvPr id="1407" name="Group 403">
                  <a:extLst>
                    <a:ext uri="{FF2B5EF4-FFF2-40B4-BE49-F238E27FC236}">
                      <a16:creationId xmlns:a16="http://schemas.microsoft.com/office/drawing/2014/main" id="{14C1AB36-B354-F748-BB41-D28297A570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08" name="Rectangle 404">
                    <a:extLst>
                      <a:ext uri="{FF2B5EF4-FFF2-40B4-BE49-F238E27FC236}">
                        <a16:creationId xmlns:a16="http://schemas.microsoft.com/office/drawing/2014/main" id="{92BCB4D4-EE6B-3A4F-90D1-058BD26F82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409" name="Rectangle 405">
                    <a:extLst>
                      <a:ext uri="{FF2B5EF4-FFF2-40B4-BE49-F238E27FC236}">
                        <a16:creationId xmlns:a16="http://schemas.microsoft.com/office/drawing/2014/main" id="{9DE8286C-561B-0248-8949-7BED3AE9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389" name="Group 406">
                <a:extLst>
                  <a:ext uri="{FF2B5EF4-FFF2-40B4-BE49-F238E27FC236}">
                    <a16:creationId xmlns:a16="http://schemas.microsoft.com/office/drawing/2014/main" id="{8DE10AE3-BBFE-BE40-96BF-7BE290E4E2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" y="1138"/>
                <a:ext cx="480" cy="112"/>
                <a:chOff x="627" y="3377"/>
                <a:chExt cx="480" cy="112"/>
              </a:xfrm>
            </p:grpSpPr>
            <p:sp>
              <p:nvSpPr>
                <p:cNvPr id="1404" name="Rectangle 407">
                  <a:extLst>
                    <a:ext uri="{FF2B5EF4-FFF2-40B4-BE49-F238E27FC236}">
                      <a16:creationId xmlns:a16="http://schemas.microsoft.com/office/drawing/2014/main" id="{398CBED0-24D0-4848-B4EC-C60335559E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405" name="Rectangle 408">
                  <a:extLst>
                    <a:ext uri="{FF2B5EF4-FFF2-40B4-BE49-F238E27FC236}">
                      <a16:creationId xmlns:a16="http://schemas.microsoft.com/office/drawing/2014/main" id="{F397ABF4-0C69-5B41-89DC-2D08E00F39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1390" name="Group 409">
                <a:extLst>
                  <a:ext uri="{FF2B5EF4-FFF2-40B4-BE49-F238E27FC236}">
                    <a16:creationId xmlns:a16="http://schemas.microsoft.com/office/drawing/2014/main" id="{819ED642-BF66-A94A-97DC-306DF96BBF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" y="1285"/>
                <a:ext cx="681" cy="154"/>
                <a:chOff x="504" y="3523"/>
                <a:chExt cx="681" cy="154"/>
              </a:xfrm>
            </p:grpSpPr>
            <p:grpSp>
              <p:nvGrpSpPr>
                <p:cNvPr id="1391" name="Group 410">
                  <a:extLst>
                    <a:ext uri="{FF2B5EF4-FFF2-40B4-BE49-F238E27FC236}">
                      <a16:creationId xmlns:a16="http://schemas.microsoft.com/office/drawing/2014/main" id="{27961D25-0616-CA42-9129-0E007FA92F8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492" cy="154"/>
                  <a:chOff x="723" y="3453"/>
                  <a:chExt cx="492" cy="154"/>
                </a:xfrm>
              </p:grpSpPr>
              <p:grpSp>
                <p:nvGrpSpPr>
                  <p:cNvPr id="1395" name="Group 411">
                    <a:extLst>
                      <a:ext uri="{FF2B5EF4-FFF2-40B4-BE49-F238E27FC236}">
                        <a16:creationId xmlns:a16="http://schemas.microsoft.com/office/drawing/2014/main" id="{88AB7FD9-A804-4E47-8E9D-B9E88C6B03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79" cy="154"/>
                    <a:chOff x="836" y="3305"/>
                    <a:chExt cx="379" cy="154"/>
                  </a:xfrm>
                </p:grpSpPr>
                <p:grpSp>
                  <p:nvGrpSpPr>
                    <p:cNvPr id="1398" name="Group 412">
                      <a:extLst>
                        <a:ext uri="{FF2B5EF4-FFF2-40B4-BE49-F238E27FC236}">
                          <a16:creationId xmlns:a16="http://schemas.microsoft.com/office/drawing/2014/main" id="{D14E5602-12F4-B74A-8804-5BC51007E9F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25" cy="154"/>
                      <a:chOff x="844" y="3337"/>
                      <a:chExt cx="325" cy="154"/>
                    </a:xfrm>
                  </p:grpSpPr>
                  <p:sp>
                    <p:nvSpPr>
                      <p:cNvPr id="1402" name="Rectangle 413">
                        <a:extLst>
                          <a:ext uri="{FF2B5EF4-FFF2-40B4-BE49-F238E27FC236}">
                            <a16:creationId xmlns:a16="http://schemas.microsoft.com/office/drawing/2014/main" id="{1538BE46-64CA-5D4A-8631-B40DF60A873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endParaRPr>
                      </a:p>
                    </p:txBody>
                  </p:sp>
                  <p:sp>
                    <p:nvSpPr>
                      <p:cNvPr id="1403" name="Text Box 414">
                        <a:extLst>
                          <a:ext uri="{FF2B5EF4-FFF2-40B4-BE49-F238E27FC236}">
                            <a16:creationId xmlns:a16="http://schemas.microsoft.com/office/drawing/2014/main" id="{98BC5D4F-31BF-2A4D-8E15-113129FDE3D3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2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vi" sz="10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  <a:cs typeface="+mn-cs"/>
                          </a:rPr>
                          <a:t>HTTP</a:t>
                        </a:r>
                      </a:p>
                    </p:txBody>
                  </p:sp>
                </p:grpSp>
                <p:grpSp>
                  <p:nvGrpSpPr>
                    <p:cNvPr id="1399" name="Group 415">
                      <a:extLst>
                        <a:ext uri="{FF2B5EF4-FFF2-40B4-BE49-F238E27FC236}">
                          <a16:creationId xmlns:a16="http://schemas.microsoft.com/office/drawing/2014/main" id="{F8E7AA7B-7457-2048-A1CB-FCD0F323A5A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400" name="Rectangle 416">
                        <a:extLst>
                          <a:ext uri="{FF2B5EF4-FFF2-40B4-BE49-F238E27FC236}">
                            <a16:creationId xmlns:a16="http://schemas.microsoft.com/office/drawing/2014/main" id="{9A530D9A-28C0-DA45-B8C2-416245B6065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endParaRPr>
                      </a:p>
                    </p:txBody>
                  </p:sp>
                  <p:sp>
                    <p:nvSpPr>
                      <p:cNvPr id="1401" name="Rectangle 417">
                        <a:extLst>
                          <a:ext uri="{FF2B5EF4-FFF2-40B4-BE49-F238E27FC236}">
                            <a16:creationId xmlns:a16="http://schemas.microsoft.com/office/drawing/2014/main" id="{E8D004B1-9E38-DB47-9093-6438F10B136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1396" name="Rectangle 418">
                    <a:extLst>
                      <a:ext uri="{FF2B5EF4-FFF2-40B4-BE49-F238E27FC236}">
                        <a16:creationId xmlns:a16="http://schemas.microsoft.com/office/drawing/2014/main" id="{51FC546D-DB83-D444-A1E1-5B29F5568A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397" name="Rectangle 419">
                    <a:extLst>
                      <a:ext uri="{FF2B5EF4-FFF2-40B4-BE49-F238E27FC236}">
                        <a16:creationId xmlns:a16="http://schemas.microsoft.com/office/drawing/2014/main" id="{1EE5FD5E-781E-E945-A579-35AC91704A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1392" name="Rectangle 420">
                  <a:extLst>
                    <a:ext uri="{FF2B5EF4-FFF2-40B4-BE49-F238E27FC236}">
                      <a16:creationId xmlns:a16="http://schemas.microsoft.com/office/drawing/2014/main" id="{CC7E642E-916D-4741-8C6E-2D74E8F4E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393" name="Rectangle 421">
                  <a:extLst>
                    <a:ext uri="{FF2B5EF4-FFF2-40B4-BE49-F238E27FC236}">
                      <a16:creationId xmlns:a16="http://schemas.microsoft.com/office/drawing/2014/main" id="{3CD93751-BB57-E447-9D5E-3A454DEA47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394" name="Rectangle 422">
                  <a:extLst>
                    <a:ext uri="{FF2B5EF4-FFF2-40B4-BE49-F238E27FC236}">
                      <a16:creationId xmlns:a16="http://schemas.microsoft.com/office/drawing/2014/main" id="{9BFC2B4B-48CE-FA4B-944F-9260DEDC69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1384" name="Group 423">
              <a:extLst>
                <a:ext uri="{FF2B5EF4-FFF2-40B4-BE49-F238E27FC236}">
                  <a16:creationId xmlns:a16="http://schemas.microsoft.com/office/drawing/2014/main" id="{56B3D7BE-60AE-B744-BD7F-65431AF8A6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7" y="3555"/>
              <a:ext cx="325" cy="154"/>
              <a:chOff x="844" y="3337"/>
              <a:chExt cx="325" cy="154"/>
            </a:xfrm>
          </p:grpSpPr>
          <p:sp>
            <p:nvSpPr>
              <p:cNvPr id="1385" name="Rectangle 424">
                <a:extLst>
                  <a:ext uri="{FF2B5EF4-FFF2-40B4-BE49-F238E27FC236}">
                    <a16:creationId xmlns:a16="http://schemas.microsoft.com/office/drawing/2014/main" id="{078E811A-5E74-2C43-9551-F7CA4814E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86" name="Text Box 425">
                <a:extLst>
                  <a:ext uri="{FF2B5EF4-FFF2-40B4-BE49-F238E27FC236}">
                    <a16:creationId xmlns:a16="http://schemas.microsoft.com/office/drawing/2014/main" id="{C98D3C61-0CBD-0E48-9913-A3ACE809D1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HTTP</a:t>
                </a:r>
              </a:p>
            </p:txBody>
          </p:sp>
        </p:grpSp>
      </p:grpSp>
      <p:grpSp>
        <p:nvGrpSpPr>
          <p:cNvPr id="1417" name="Group 477">
            <a:extLst>
              <a:ext uri="{FF2B5EF4-FFF2-40B4-BE49-F238E27FC236}">
                <a16:creationId xmlns:a16="http://schemas.microsoft.com/office/drawing/2014/main" id="{211C3B45-DEF5-3748-8F2C-7B72A758CBEC}"/>
              </a:ext>
            </a:extLst>
          </p:cNvPr>
          <p:cNvGrpSpPr>
            <a:grpSpLocks/>
          </p:cNvGrpSpPr>
          <p:nvPr/>
        </p:nvGrpSpPr>
        <p:grpSpPr bwMode="auto">
          <a:xfrm>
            <a:off x="177800" y="1639888"/>
            <a:ext cx="1081088" cy="1016000"/>
            <a:chOff x="2256" y="3531"/>
            <a:chExt cx="681" cy="640"/>
          </a:xfrm>
        </p:grpSpPr>
        <p:grpSp>
          <p:nvGrpSpPr>
            <p:cNvPr id="1418" name="Group 321">
              <a:extLst>
                <a:ext uri="{FF2B5EF4-FFF2-40B4-BE49-F238E27FC236}">
                  <a16:creationId xmlns:a16="http://schemas.microsoft.com/office/drawing/2014/main" id="{51DFE365-F84E-B542-A999-2F3E40E5DF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2" y="3684"/>
              <a:ext cx="379" cy="154"/>
              <a:chOff x="740" y="3209"/>
              <a:chExt cx="379" cy="154"/>
            </a:xfrm>
          </p:grpSpPr>
          <p:grpSp>
            <p:nvGrpSpPr>
              <p:cNvPr id="1446" name="Group 322">
                <a:extLst>
                  <a:ext uri="{FF2B5EF4-FFF2-40B4-BE49-F238E27FC236}">
                    <a16:creationId xmlns:a16="http://schemas.microsoft.com/office/drawing/2014/main" id="{FF5F03F3-DB12-2D40-BC2F-D32AB1400F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1449" name="Rectangle 323">
                  <a:extLst>
                    <a:ext uri="{FF2B5EF4-FFF2-40B4-BE49-F238E27FC236}">
                      <a16:creationId xmlns:a16="http://schemas.microsoft.com/office/drawing/2014/main" id="{A5F0BBB9-9229-8B40-9DA3-EC3C89CAD9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450" name="Text Box 324">
                  <a:extLst>
                    <a:ext uri="{FF2B5EF4-FFF2-40B4-BE49-F238E27FC236}">
                      <a16:creationId xmlns:a16="http://schemas.microsoft.com/office/drawing/2014/main" id="{27765596-C3DB-9A4F-821F-F5B670F90A1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rPr>
                    <a:t>HTTP</a:t>
                  </a:r>
                </a:p>
              </p:txBody>
            </p:sp>
          </p:grpSp>
          <p:sp>
            <p:nvSpPr>
              <p:cNvPr id="1447" name="Rectangle 325">
                <a:extLst>
                  <a:ext uri="{FF2B5EF4-FFF2-40B4-BE49-F238E27FC236}">
                    <a16:creationId xmlns:a16="http://schemas.microsoft.com/office/drawing/2014/main" id="{ADED085D-E105-DD45-9113-079F9044A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48" name="Rectangle 326">
                <a:extLst>
                  <a:ext uri="{FF2B5EF4-FFF2-40B4-BE49-F238E27FC236}">
                    <a16:creationId xmlns:a16="http://schemas.microsoft.com/office/drawing/2014/main" id="{A856D64F-FDE8-0541-901B-7521D7AA7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1419" name="Group 327">
              <a:extLst>
                <a:ext uri="{FF2B5EF4-FFF2-40B4-BE49-F238E27FC236}">
                  <a16:creationId xmlns:a16="http://schemas.microsoft.com/office/drawing/2014/main" id="{87D9BB31-BDC2-DB42-B051-33D1994329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2" y="3844"/>
              <a:ext cx="379" cy="154"/>
              <a:chOff x="836" y="3305"/>
              <a:chExt cx="379" cy="154"/>
            </a:xfrm>
          </p:grpSpPr>
          <p:grpSp>
            <p:nvGrpSpPr>
              <p:cNvPr id="1440" name="Group 328">
                <a:extLst>
                  <a:ext uri="{FF2B5EF4-FFF2-40B4-BE49-F238E27FC236}">
                    <a16:creationId xmlns:a16="http://schemas.microsoft.com/office/drawing/2014/main" id="{834AC66A-2ADC-614D-AFB0-B60FCC706A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1444" name="Rectangle 329">
                  <a:extLst>
                    <a:ext uri="{FF2B5EF4-FFF2-40B4-BE49-F238E27FC236}">
                      <a16:creationId xmlns:a16="http://schemas.microsoft.com/office/drawing/2014/main" id="{E68B387B-1AE2-364D-93EE-781BBE6CBB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445" name="Text Box 330">
                  <a:extLst>
                    <a:ext uri="{FF2B5EF4-FFF2-40B4-BE49-F238E27FC236}">
                      <a16:creationId xmlns:a16="http://schemas.microsoft.com/office/drawing/2014/main" id="{C35B73DB-836E-4544-A452-72E2DD4348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rPr>
                    <a:t>HTTP</a:t>
                  </a:r>
                </a:p>
              </p:txBody>
            </p:sp>
          </p:grpSp>
          <p:grpSp>
            <p:nvGrpSpPr>
              <p:cNvPr id="1441" name="Group 331">
                <a:extLst>
                  <a:ext uri="{FF2B5EF4-FFF2-40B4-BE49-F238E27FC236}">
                    <a16:creationId xmlns:a16="http://schemas.microsoft.com/office/drawing/2014/main" id="{271D17BC-6EB1-CB4F-AC93-B1D6D5DB19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1442" name="Rectangle 332">
                  <a:extLst>
                    <a:ext uri="{FF2B5EF4-FFF2-40B4-BE49-F238E27FC236}">
                      <a16:creationId xmlns:a16="http://schemas.microsoft.com/office/drawing/2014/main" id="{30B08293-1768-064C-B8D7-62AD591373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443" name="Rectangle 333">
                  <a:extLst>
                    <a:ext uri="{FF2B5EF4-FFF2-40B4-BE49-F238E27FC236}">
                      <a16:creationId xmlns:a16="http://schemas.microsoft.com/office/drawing/2014/main" id="{471AE46F-12CE-3E43-A551-BD371717F6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1420" name="Group 334">
              <a:extLst>
                <a:ext uri="{FF2B5EF4-FFF2-40B4-BE49-F238E27FC236}">
                  <a16:creationId xmlns:a16="http://schemas.microsoft.com/office/drawing/2014/main" id="{1826B60C-86D4-BF49-8F23-9B303D150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9" y="3858"/>
              <a:ext cx="480" cy="112"/>
              <a:chOff x="627" y="3377"/>
              <a:chExt cx="480" cy="112"/>
            </a:xfrm>
          </p:grpSpPr>
          <p:sp>
            <p:nvSpPr>
              <p:cNvPr id="1438" name="Rectangle 335">
                <a:extLst>
                  <a:ext uri="{FF2B5EF4-FFF2-40B4-BE49-F238E27FC236}">
                    <a16:creationId xmlns:a16="http://schemas.microsoft.com/office/drawing/2014/main" id="{43BF521B-C604-944A-8712-1E6D618DD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39" name="Rectangle 336">
                <a:extLst>
                  <a:ext uri="{FF2B5EF4-FFF2-40B4-BE49-F238E27FC236}">
                    <a16:creationId xmlns:a16="http://schemas.microsoft.com/office/drawing/2014/main" id="{5DD50717-750D-C440-911C-0F048BF11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1421" name="Group 360">
              <a:extLst>
                <a:ext uri="{FF2B5EF4-FFF2-40B4-BE49-F238E27FC236}">
                  <a16:creationId xmlns:a16="http://schemas.microsoft.com/office/drawing/2014/main" id="{E57035F4-47DE-374E-88DF-0E40274A1B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4" y="3531"/>
              <a:ext cx="325" cy="154"/>
              <a:chOff x="844" y="3337"/>
              <a:chExt cx="325" cy="154"/>
            </a:xfrm>
          </p:grpSpPr>
          <p:sp>
            <p:nvSpPr>
              <p:cNvPr id="1436" name="Rectangle 361">
                <a:extLst>
                  <a:ext uri="{FF2B5EF4-FFF2-40B4-BE49-F238E27FC236}">
                    <a16:creationId xmlns:a16="http://schemas.microsoft.com/office/drawing/2014/main" id="{A4B5DAF7-F3AE-4E49-882A-B6B9DF794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37" name="Text Box 362">
                <a:extLst>
                  <a:ext uri="{FF2B5EF4-FFF2-40B4-BE49-F238E27FC236}">
                    <a16:creationId xmlns:a16="http://schemas.microsoft.com/office/drawing/2014/main" id="{A6FC6CE1-9969-BB45-B842-8352A46F9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HTTP</a:t>
                </a:r>
              </a:p>
            </p:txBody>
          </p:sp>
        </p:grpSp>
        <p:grpSp>
          <p:nvGrpSpPr>
            <p:cNvPr id="1422" name="Group 461">
              <a:extLst>
                <a:ext uri="{FF2B5EF4-FFF2-40B4-BE49-F238E27FC236}">
                  <a16:creationId xmlns:a16="http://schemas.microsoft.com/office/drawing/2014/main" id="{945F125E-4877-4C4F-B8B3-80B0B4558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4017"/>
              <a:ext cx="681" cy="154"/>
              <a:chOff x="-341" y="3180"/>
              <a:chExt cx="681" cy="154"/>
            </a:xfrm>
          </p:grpSpPr>
          <p:sp>
            <p:nvSpPr>
              <p:cNvPr id="1423" name="Rectangle 457">
                <a:extLst>
                  <a:ext uri="{FF2B5EF4-FFF2-40B4-BE49-F238E27FC236}">
                    <a16:creationId xmlns:a16="http://schemas.microsoft.com/office/drawing/2014/main" id="{96F48ABE-9A07-9745-8CD8-1838BDF3E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41" y="3186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424" name="Group 445">
                <a:extLst>
                  <a:ext uri="{FF2B5EF4-FFF2-40B4-BE49-F238E27FC236}">
                    <a16:creationId xmlns:a16="http://schemas.microsoft.com/office/drawing/2014/main" id="{1AC9A35B-D88E-304C-8099-6944F5F112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2" y="3180"/>
                <a:ext cx="492" cy="154"/>
                <a:chOff x="723" y="3453"/>
                <a:chExt cx="492" cy="154"/>
              </a:xfrm>
            </p:grpSpPr>
            <p:grpSp>
              <p:nvGrpSpPr>
                <p:cNvPr id="1427" name="Group 446">
                  <a:extLst>
                    <a:ext uri="{FF2B5EF4-FFF2-40B4-BE49-F238E27FC236}">
                      <a16:creationId xmlns:a16="http://schemas.microsoft.com/office/drawing/2014/main" id="{DB702BD7-8957-2C44-A226-AF80D4754C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1430" name="Group 447">
                    <a:extLst>
                      <a:ext uri="{FF2B5EF4-FFF2-40B4-BE49-F238E27FC236}">
                        <a16:creationId xmlns:a16="http://schemas.microsoft.com/office/drawing/2014/main" id="{F6B64FB3-38BD-6B4E-8E78-9C99B1A82B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1434" name="Rectangle 448">
                      <a:extLst>
                        <a:ext uri="{FF2B5EF4-FFF2-40B4-BE49-F238E27FC236}">
                          <a16:creationId xmlns:a16="http://schemas.microsoft.com/office/drawing/2014/main" id="{F1F639F6-C05B-494B-8B4D-1888EBE26A4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435" name="Text Box 449">
                      <a:extLst>
                        <a:ext uri="{FF2B5EF4-FFF2-40B4-BE49-F238E27FC236}">
                          <a16:creationId xmlns:a16="http://schemas.microsoft.com/office/drawing/2014/main" id="{949DB487-3E28-E144-AC2C-1C40E26D334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  <a:cs typeface="+mn-cs"/>
                        </a:rPr>
                        <a:t>HTTP</a:t>
                      </a:r>
                    </a:p>
                  </p:txBody>
                </p:sp>
              </p:grpSp>
              <p:grpSp>
                <p:nvGrpSpPr>
                  <p:cNvPr id="1431" name="Group 450">
                    <a:extLst>
                      <a:ext uri="{FF2B5EF4-FFF2-40B4-BE49-F238E27FC236}">
                        <a16:creationId xmlns:a16="http://schemas.microsoft.com/office/drawing/2014/main" id="{6E6B73B0-D0C2-7D46-92E5-29ADF12876D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1432" name="Rectangle 451">
                      <a:extLst>
                        <a:ext uri="{FF2B5EF4-FFF2-40B4-BE49-F238E27FC236}">
                          <a16:creationId xmlns:a16="http://schemas.microsoft.com/office/drawing/2014/main" id="{4C610DFE-363B-F74F-BA64-A87F67D852D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rgbClr val="00CC99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  <p:sp>
                  <p:nvSpPr>
                    <p:cNvPr id="1433" name="Rectangle 452">
                      <a:extLst>
                        <a:ext uri="{FF2B5EF4-FFF2-40B4-BE49-F238E27FC236}">
                          <a16:creationId xmlns:a16="http://schemas.microsoft.com/office/drawing/2014/main" id="{86A71122-100D-224A-9DBF-53DE8D970F3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CC99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428" name="Rectangle 453">
                  <a:extLst>
                    <a:ext uri="{FF2B5EF4-FFF2-40B4-BE49-F238E27FC236}">
                      <a16:creationId xmlns:a16="http://schemas.microsoft.com/office/drawing/2014/main" id="{9BCD973F-4C32-9E44-994F-5153EE8D0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429" name="Rectangle 454">
                  <a:extLst>
                    <a:ext uri="{FF2B5EF4-FFF2-40B4-BE49-F238E27FC236}">
                      <a16:creationId xmlns:a16="http://schemas.microsoft.com/office/drawing/2014/main" id="{852A6FFA-C875-754E-8259-955A851310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425" name="Rectangle 455">
                <a:extLst>
                  <a:ext uri="{FF2B5EF4-FFF2-40B4-BE49-F238E27FC236}">
                    <a16:creationId xmlns:a16="http://schemas.microsoft.com/office/drawing/2014/main" id="{86F66628-5236-984B-B9C7-68FAFC46A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28" y="3202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26" name="Rectangle 456">
                <a:extLst>
                  <a:ext uri="{FF2B5EF4-FFF2-40B4-BE49-F238E27FC236}">
                    <a16:creationId xmlns:a16="http://schemas.microsoft.com/office/drawing/2014/main" id="{7831360A-68BA-9C48-8798-45611A892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" y="3201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1451" name="Group 462">
            <a:extLst>
              <a:ext uri="{FF2B5EF4-FFF2-40B4-BE49-F238E27FC236}">
                <a16:creationId xmlns:a16="http://schemas.microsoft.com/office/drawing/2014/main" id="{0D9DBC59-E587-F447-95DB-826B98FC265E}"/>
              </a:ext>
            </a:extLst>
          </p:cNvPr>
          <p:cNvGrpSpPr>
            <a:grpSpLocks/>
          </p:cNvGrpSpPr>
          <p:nvPr/>
        </p:nvGrpSpPr>
        <p:grpSpPr bwMode="auto">
          <a:xfrm>
            <a:off x="668338" y="5013325"/>
            <a:ext cx="1081087" cy="244475"/>
            <a:chOff x="-341" y="3180"/>
            <a:chExt cx="681" cy="154"/>
          </a:xfrm>
        </p:grpSpPr>
        <p:sp>
          <p:nvSpPr>
            <p:cNvPr id="1452" name="Rectangle 463">
              <a:extLst>
                <a:ext uri="{FF2B5EF4-FFF2-40B4-BE49-F238E27FC236}">
                  <a16:creationId xmlns:a16="http://schemas.microsoft.com/office/drawing/2014/main" id="{A49E1639-B461-5B40-A731-1377E4315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41" y="3186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53" name="Group 464">
              <a:extLst>
                <a:ext uri="{FF2B5EF4-FFF2-40B4-BE49-F238E27FC236}">
                  <a16:creationId xmlns:a16="http://schemas.microsoft.com/office/drawing/2014/main" id="{D5FA2E0E-0A78-F049-BE06-25BFB15F0D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22" y="3180"/>
              <a:ext cx="492" cy="154"/>
              <a:chOff x="723" y="3453"/>
              <a:chExt cx="492" cy="154"/>
            </a:xfrm>
          </p:grpSpPr>
          <p:grpSp>
            <p:nvGrpSpPr>
              <p:cNvPr id="1456" name="Group 465">
                <a:extLst>
                  <a:ext uri="{FF2B5EF4-FFF2-40B4-BE49-F238E27FC236}">
                    <a16:creationId xmlns:a16="http://schemas.microsoft.com/office/drawing/2014/main" id="{8A2C9457-2B63-E445-A642-A19BC33E7D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1459" name="Group 466">
                  <a:extLst>
                    <a:ext uri="{FF2B5EF4-FFF2-40B4-BE49-F238E27FC236}">
                      <a16:creationId xmlns:a16="http://schemas.microsoft.com/office/drawing/2014/main" id="{0ED7C792-6D2F-7244-AE5D-4733C0D41C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463" name="Rectangle 467">
                    <a:extLst>
                      <a:ext uri="{FF2B5EF4-FFF2-40B4-BE49-F238E27FC236}">
                        <a16:creationId xmlns:a16="http://schemas.microsoft.com/office/drawing/2014/main" id="{AB75B8C7-1B46-B54B-BDB3-1BAFD73A47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464" name="Text Box 468">
                    <a:extLst>
                      <a:ext uri="{FF2B5EF4-FFF2-40B4-BE49-F238E27FC236}">
                        <a16:creationId xmlns:a16="http://schemas.microsoft.com/office/drawing/2014/main" id="{F3F7FB78-D532-E842-8C80-77FEABCA4D3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vi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  <a:cs typeface="+mn-cs"/>
                      </a:rPr>
                      <a:t>HTTP</a:t>
                    </a:r>
                  </a:p>
                </p:txBody>
              </p:sp>
            </p:grpSp>
            <p:grpSp>
              <p:nvGrpSpPr>
                <p:cNvPr id="1460" name="Group 469">
                  <a:extLst>
                    <a:ext uri="{FF2B5EF4-FFF2-40B4-BE49-F238E27FC236}">
                      <a16:creationId xmlns:a16="http://schemas.microsoft.com/office/drawing/2014/main" id="{416C1FF9-E113-504D-9EE2-4327347FD8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61" name="Rectangle 470">
                    <a:extLst>
                      <a:ext uri="{FF2B5EF4-FFF2-40B4-BE49-F238E27FC236}">
                        <a16:creationId xmlns:a16="http://schemas.microsoft.com/office/drawing/2014/main" id="{DE3A100E-198F-E448-AA6A-4DF941945B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462" name="Rectangle 471">
                    <a:extLst>
                      <a:ext uri="{FF2B5EF4-FFF2-40B4-BE49-F238E27FC236}">
                        <a16:creationId xmlns:a16="http://schemas.microsoft.com/office/drawing/2014/main" id="{A7D239DD-5743-5846-B6BE-3318EA79F3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</p:grpSp>
          <p:sp>
            <p:nvSpPr>
              <p:cNvPr id="1457" name="Rectangle 472">
                <a:extLst>
                  <a:ext uri="{FF2B5EF4-FFF2-40B4-BE49-F238E27FC236}">
                    <a16:creationId xmlns:a16="http://schemas.microsoft.com/office/drawing/2014/main" id="{731ADE56-4682-664C-BC51-BB88883F0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58" name="Rectangle 473">
                <a:extLst>
                  <a:ext uri="{FF2B5EF4-FFF2-40B4-BE49-F238E27FC236}">
                    <a16:creationId xmlns:a16="http://schemas.microsoft.com/office/drawing/2014/main" id="{547100D8-7A3A-1D41-9B15-FFBF05B77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454" name="Rectangle 474">
              <a:extLst>
                <a:ext uri="{FF2B5EF4-FFF2-40B4-BE49-F238E27FC236}">
                  <a16:creationId xmlns:a16="http://schemas.microsoft.com/office/drawing/2014/main" id="{886DAE83-F1EB-BC48-B19C-265C33E86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28" y="3202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455" name="Rectangle 475">
              <a:extLst>
                <a:ext uri="{FF2B5EF4-FFF2-40B4-BE49-F238E27FC236}">
                  <a16:creationId xmlns:a16="http://schemas.microsoft.com/office/drawing/2014/main" id="{E6874F5F-698C-3C4C-B3C1-75898F0DD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" y="3201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pic>
        <p:nvPicPr>
          <p:cNvPr id="1465" name="Picture 478">
            <a:extLst>
              <a:ext uri="{FF2B5EF4-FFF2-40B4-BE49-F238E27FC236}">
                <a16:creationId xmlns:a16="http://schemas.microsoft.com/office/drawing/2014/main" id="{D1685B0C-7F85-E147-A4EA-AFA2AE215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76" y="2632037"/>
            <a:ext cx="639182" cy="395101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66" name="Rectangle 480">
            <a:extLst>
              <a:ext uri="{FF2B5EF4-FFF2-40B4-BE49-F238E27FC236}">
                <a16:creationId xmlns:a16="http://schemas.microsoft.com/office/drawing/2014/main" id="{E8C6E2EE-B2B4-8144-9BCC-BFAF064D1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9758" y="1924051"/>
            <a:ext cx="2695086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8125" marR="0" lvl="0" indent="-187325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vi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trang web </a:t>
            </a:r>
            <a:r>
              <a:rPr kumimoji="0" lang="vi" sz="2000" b="0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cuối cùng</a:t>
            </a:r>
            <a:r>
              <a:rPr kumimoji="0" lang="en-SG" sz="2000" b="0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vi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rPr>
              <a:t>đã hiển thị</a:t>
            </a:r>
            <a:r>
              <a:rPr kumimoji="0" lang="en-SG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tại Laptop</a:t>
            </a:r>
            <a:endParaRPr kumimoji="0" lang="vi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34873-753A-73E6-8AAD-B5427E929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28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3.75E-6 0.07338 L 0.29205 0.06899 L 0.19596 0.25764 L 0.41562 0.11088 L 0.26731 0.51227 C 0.18945 0.51459 0.11744 0.50787 0.03971 0.50996 L 0.03971 0.38079 " pathEditMode="relative" rAng="0" ptsTypes="AAAAAAAA">
                                      <p:cBhvr>
                                        <p:cTn id="39" dur="30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2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3 C -0.00078 0.03264 -0.00143 0.06598 -0.00143 0.09908 L 0.23477 0.09699 L 0.37122 -0.27083 L 0.15104 -0.11944 L 0.25 -0.31666 L -0.03529 -0.31481 C -0.03594 -0.33078 -0.03529 -0.34143 -0.03529 -0.36342 C -0.03529 -0.38263 -0.03893 -0.35995 -0.03893 -0.37939 " pathEditMode="relative" rAng="0" ptsTypes="AAAAAAAAA">
                                      <p:cBhvr>
                                        <p:cTn id="70" dur="30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93" y="-1400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10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0" grpId="0"/>
      <p:bldP spid="1331" grpId="0"/>
      <p:bldP spid="1332" grpId="0"/>
      <p:bldP spid="1335" grpId="0"/>
      <p:bldP spid="1466" grpId="0"/>
      <p:bldP spid="146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42">
            <a:extLst>
              <a:ext uri="{FF2B5EF4-FFF2-40B4-BE49-F238E27FC236}">
                <a16:creationId xmlns:a16="http://schemas.microsoft.com/office/drawing/2014/main" id="{08D16DCA-2F81-3142-8787-DCBB82571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665" y="2749550"/>
            <a:ext cx="1836737" cy="24018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3" name="Rectangle 45">
            <a:extLst>
              <a:ext uri="{FF2B5EF4-FFF2-40B4-BE49-F238E27FC236}">
                <a16:creationId xmlns:a16="http://schemas.microsoft.com/office/drawing/2014/main" id="{9AD0BC31-6A50-984F-86A3-3CA27EA7C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8078" y="4100512"/>
            <a:ext cx="1092199" cy="5191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bộ điều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k</a:t>
            </a:r>
            <a:r>
              <a:rPr kumimoji="0" lang="vi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hiển</a:t>
            </a:r>
          </a:p>
        </p:txBody>
      </p:sp>
      <p:sp>
        <p:nvSpPr>
          <p:cNvPr id="342" name="Rectangle 44">
            <a:extLst>
              <a:ext uri="{FF2B5EF4-FFF2-40B4-BE49-F238E27FC236}">
                <a16:creationId xmlns:a16="http://schemas.microsoft.com/office/drawing/2014/main" id="{4292A8DC-1EBA-E346-AA85-38C6822CA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2378" y="4687887"/>
            <a:ext cx="817556" cy="2714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4" name="Text Box 46">
            <a:extLst>
              <a:ext uri="{FF2B5EF4-FFF2-40B4-BE49-F238E27FC236}">
                <a16:creationId xmlns:a16="http://schemas.microsoft.com/office/drawing/2014/main" id="{0B7C150F-CB12-034D-8895-A7245A5D6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8655" y="4697412"/>
            <a:ext cx="95859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V</a:t>
            </a:r>
            <a:r>
              <a:rPr kumimoji="0" lang="vi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ật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lý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</a:t>
            </a:r>
            <a:endParaRPr kumimoji="0" lang="vi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000" dirty="0" err="1">
                <a:cs typeface="Calibri" panose="020F0502020204030204" pitchFamily="34" charset="0"/>
              </a:rPr>
              <a:t>Tầng</a:t>
            </a:r>
            <a:r>
              <a:rPr lang="vi" altLang="en-US" sz="4000" dirty="0">
                <a:cs typeface="Calibri" panose="020F0502020204030204" pitchFamily="34" charset="0"/>
              </a:rPr>
              <a:t> liên kết được triển khai ở đâu?</a:t>
            </a:r>
            <a:endParaRPr lang="en-US" sz="4000" dirty="0"/>
          </a:p>
        </p:txBody>
      </p:sp>
      <p:sp>
        <p:nvSpPr>
          <p:cNvPr id="259" name="Rectangle 3">
            <a:extLst>
              <a:ext uri="{FF2B5EF4-FFF2-40B4-BE49-F238E27FC236}">
                <a16:creationId xmlns:a16="http://schemas.microsoft.com/office/drawing/2014/main" id="{A48F2D8E-D82E-0A4C-8783-B2F84E2BA4F6}"/>
              </a:ext>
            </a:extLst>
          </p:cNvPr>
          <p:cNvSpPr txBox="1">
            <a:spLocks noChangeArrowheads="1"/>
          </p:cNvSpPr>
          <p:nvPr/>
        </p:nvSpPr>
        <p:spPr>
          <a:xfrm>
            <a:off x="893265" y="1365719"/>
            <a:ext cx="6264531" cy="4659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rong mỗi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host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5242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Tầng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liên kết được triển khai trong </a:t>
            </a:r>
            <a:r>
              <a:rPr kumimoji="0" lang="en-SG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card </a:t>
            </a:r>
            <a:r>
              <a:rPr kumimoji="0" lang="vi" b="0" i="1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+mn-ea"/>
                <a:cs typeface="+mn-cs"/>
              </a:rPr>
              <a:t>mạng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(NIC) hoặc trên 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các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chip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Ethernet,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card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WiFi hoặc chip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Triển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khai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trong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liên kết, </a:t>
            </a:r>
            <a:r>
              <a:rPr lang="en-US" sz="2800" dirty="0" err="1">
                <a:solidFill>
                  <a:prstClr val="black"/>
                </a:solidFill>
              </a:rPr>
              <a:t>tầng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vật lý</a:t>
            </a:r>
          </a:p>
          <a:p>
            <a:pPr marL="35242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ắn vào các bus hệ thống của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host</a:t>
            </a:r>
            <a:endParaRPr kumimoji="0" lang="vi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5242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SG" dirty="0">
                <a:solidFill>
                  <a:prstClr val="black"/>
                </a:solidFill>
              </a:rPr>
              <a:t>H</a:t>
            </a:r>
            <a:r>
              <a:rPr kumimoji="0" lang="en-SG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oặc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tổ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hợp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của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hardware</a:t>
            </a:r>
            <a:r>
              <a:rPr kumimoji="0" lang="vi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software, firmware</a:t>
            </a:r>
          </a:p>
        </p:txBody>
      </p:sp>
      <p:sp>
        <p:nvSpPr>
          <p:cNvPr id="339" name="Freeform 92">
            <a:extLst>
              <a:ext uri="{FF2B5EF4-FFF2-40B4-BE49-F238E27FC236}">
                <a16:creationId xmlns:a16="http://schemas.microsoft.com/office/drawing/2014/main" id="{E4A9915D-6AEE-C449-9BB3-5A3FF82FE7DA}"/>
              </a:ext>
            </a:extLst>
          </p:cNvPr>
          <p:cNvSpPr>
            <a:spLocks/>
          </p:cNvSpPr>
          <p:nvPr/>
        </p:nvSpPr>
        <p:spPr bwMode="auto">
          <a:xfrm>
            <a:off x="8482590" y="5121168"/>
            <a:ext cx="2308225" cy="797490"/>
          </a:xfrm>
          <a:custGeom>
            <a:avLst/>
            <a:gdLst>
              <a:gd name="T0" fmla="*/ 0 w 1454"/>
              <a:gd name="T1" fmla="*/ 2743200 h 1908"/>
              <a:gd name="T2" fmla="*/ 31750 w 1454"/>
              <a:gd name="T3" fmla="*/ 2668588 h 1908"/>
              <a:gd name="T4" fmla="*/ 446088 w 1454"/>
              <a:gd name="T5" fmla="*/ 0 h 1908"/>
              <a:gd name="T6" fmla="*/ 1978025 w 1454"/>
              <a:gd name="T7" fmla="*/ 477838 h 1908"/>
              <a:gd name="T8" fmla="*/ 2308225 w 1454"/>
              <a:gd name="T9" fmla="*/ 2370138 h 1908"/>
              <a:gd name="T10" fmla="*/ 393700 w 1454"/>
              <a:gd name="T11" fmla="*/ 3028950 h 1908"/>
              <a:gd name="T12" fmla="*/ 0 w 1454"/>
              <a:gd name="T13" fmla="*/ 2743200 h 19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connsiteX0" fmla="*/ 0 w 10000"/>
              <a:gd name="connsiteY0" fmla="*/ 7479 h 8422"/>
              <a:gd name="connsiteX1" fmla="*/ 138 w 10000"/>
              <a:gd name="connsiteY1" fmla="*/ 7232 h 8422"/>
              <a:gd name="connsiteX2" fmla="*/ 1933 w 10000"/>
              <a:gd name="connsiteY2" fmla="*/ 6289 h 8422"/>
              <a:gd name="connsiteX3" fmla="*/ 8569 w 10000"/>
              <a:gd name="connsiteY3" fmla="*/ 0 h 8422"/>
              <a:gd name="connsiteX4" fmla="*/ 10000 w 10000"/>
              <a:gd name="connsiteY4" fmla="*/ 6247 h 8422"/>
              <a:gd name="connsiteX5" fmla="*/ 1706 w 10000"/>
              <a:gd name="connsiteY5" fmla="*/ 8422 h 8422"/>
              <a:gd name="connsiteX6" fmla="*/ 0 w 10000"/>
              <a:gd name="connsiteY6" fmla="*/ 7479 h 8422"/>
              <a:gd name="connsiteX0" fmla="*/ 0 w 10000"/>
              <a:gd name="connsiteY0" fmla="*/ 1463 h 2583"/>
              <a:gd name="connsiteX1" fmla="*/ 138 w 10000"/>
              <a:gd name="connsiteY1" fmla="*/ 1170 h 2583"/>
              <a:gd name="connsiteX2" fmla="*/ 1933 w 10000"/>
              <a:gd name="connsiteY2" fmla="*/ 50 h 2583"/>
              <a:gd name="connsiteX3" fmla="*/ 6408 w 10000"/>
              <a:gd name="connsiteY3" fmla="*/ 241 h 2583"/>
              <a:gd name="connsiteX4" fmla="*/ 10000 w 10000"/>
              <a:gd name="connsiteY4" fmla="*/ 0 h 2583"/>
              <a:gd name="connsiteX5" fmla="*/ 1706 w 10000"/>
              <a:gd name="connsiteY5" fmla="*/ 2583 h 2583"/>
              <a:gd name="connsiteX6" fmla="*/ 0 w 10000"/>
              <a:gd name="connsiteY6" fmla="*/ 1463 h 2583"/>
              <a:gd name="connsiteX0" fmla="*/ 0 w 10000"/>
              <a:gd name="connsiteY0" fmla="*/ 5664 h 14626"/>
              <a:gd name="connsiteX1" fmla="*/ 138 w 10000"/>
              <a:gd name="connsiteY1" fmla="*/ 4530 h 14626"/>
              <a:gd name="connsiteX2" fmla="*/ 1933 w 10000"/>
              <a:gd name="connsiteY2" fmla="*/ 194 h 14626"/>
              <a:gd name="connsiteX3" fmla="*/ 6408 w 10000"/>
              <a:gd name="connsiteY3" fmla="*/ 933 h 14626"/>
              <a:gd name="connsiteX4" fmla="*/ 10000 w 10000"/>
              <a:gd name="connsiteY4" fmla="*/ 0 h 14626"/>
              <a:gd name="connsiteX5" fmla="*/ 1526 w 10000"/>
              <a:gd name="connsiteY5" fmla="*/ 14626 h 14626"/>
              <a:gd name="connsiteX6" fmla="*/ 0 w 10000"/>
              <a:gd name="connsiteY6" fmla="*/ 5664 h 14626"/>
              <a:gd name="connsiteX0" fmla="*/ 0 w 10000"/>
              <a:gd name="connsiteY0" fmla="*/ 5664 h 12103"/>
              <a:gd name="connsiteX1" fmla="*/ 138 w 10000"/>
              <a:gd name="connsiteY1" fmla="*/ 4530 h 12103"/>
              <a:gd name="connsiteX2" fmla="*/ 1933 w 10000"/>
              <a:gd name="connsiteY2" fmla="*/ 194 h 12103"/>
              <a:gd name="connsiteX3" fmla="*/ 6408 w 10000"/>
              <a:gd name="connsiteY3" fmla="*/ 933 h 12103"/>
              <a:gd name="connsiteX4" fmla="*/ 10000 w 10000"/>
              <a:gd name="connsiteY4" fmla="*/ 0 h 12103"/>
              <a:gd name="connsiteX5" fmla="*/ 1286 w 10000"/>
              <a:gd name="connsiteY5" fmla="*/ 12103 h 12103"/>
              <a:gd name="connsiteX6" fmla="*/ 0 w 10000"/>
              <a:gd name="connsiteY6" fmla="*/ 5664 h 1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2103">
                <a:moveTo>
                  <a:pt x="0" y="5664"/>
                </a:moveTo>
                <a:cubicBezTo>
                  <a:pt x="103" y="4603"/>
                  <a:pt x="28" y="4917"/>
                  <a:pt x="138" y="4530"/>
                </a:cubicBezTo>
                <a:lnTo>
                  <a:pt x="1933" y="194"/>
                </a:lnTo>
                <a:lnTo>
                  <a:pt x="6408" y="933"/>
                </a:lnTo>
                <a:lnTo>
                  <a:pt x="10000" y="0"/>
                </a:lnTo>
                <a:lnTo>
                  <a:pt x="1286" y="12103"/>
                </a:lnTo>
                <a:lnTo>
                  <a:pt x="0" y="5664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5" name="Freeform 47">
            <a:extLst>
              <a:ext uri="{FF2B5EF4-FFF2-40B4-BE49-F238E27FC236}">
                <a16:creationId xmlns:a16="http://schemas.microsoft.com/office/drawing/2014/main" id="{793E17F7-22E2-FF4D-8509-E82EDBE2D5AA}"/>
              </a:ext>
            </a:extLst>
          </p:cNvPr>
          <p:cNvSpPr>
            <a:spLocks/>
          </p:cNvSpPr>
          <p:nvPr/>
        </p:nvSpPr>
        <p:spPr bwMode="auto">
          <a:xfrm>
            <a:off x="9457315" y="3619500"/>
            <a:ext cx="200025" cy="460375"/>
          </a:xfrm>
          <a:custGeom>
            <a:avLst/>
            <a:gdLst>
              <a:gd name="T0" fmla="*/ 0 w 361"/>
              <a:gd name="T1" fmla="*/ 0 h 478"/>
              <a:gd name="T2" fmla="*/ 0 w 361"/>
              <a:gd name="T3" fmla="*/ 2147483647 h 478"/>
              <a:gd name="T4" fmla="*/ 2147483647 w 361"/>
              <a:gd name="T5" fmla="*/ 2147483647 h 478"/>
              <a:gd name="T6" fmla="*/ 2147483647 w 361"/>
              <a:gd name="T7" fmla="*/ 2147483647 h 4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61" h="478">
                <a:moveTo>
                  <a:pt x="0" y="0"/>
                </a:moveTo>
                <a:lnTo>
                  <a:pt x="0" y="230"/>
                </a:lnTo>
                <a:lnTo>
                  <a:pt x="361" y="230"/>
                </a:lnTo>
                <a:lnTo>
                  <a:pt x="359" y="478"/>
                </a:lnTo>
              </a:path>
            </a:pathLst>
          </a:custGeom>
          <a:noFill/>
          <a:ln w="38100" cmpd="sng">
            <a:solidFill>
              <a:srgbClr val="0000A8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6" name="Line 48">
            <a:extLst>
              <a:ext uri="{FF2B5EF4-FFF2-40B4-BE49-F238E27FC236}">
                <a16:creationId xmlns:a16="http://schemas.microsoft.com/office/drawing/2014/main" id="{07601B60-F87E-2F49-8A8E-1FF14E515D33}"/>
              </a:ext>
            </a:extLst>
          </p:cNvPr>
          <p:cNvSpPr>
            <a:spLocks noChangeShapeType="1"/>
          </p:cNvSpPr>
          <p:nvPr/>
        </p:nvSpPr>
        <p:spPr bwMode="auto">
          <a:xfrm>
            <a:off x="9322377" y="3792537"/>
            <a:ext cx="1358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7" name="Line 49">
            <a:extLst>
              <a:ext uri="{FF2B5EF4-FFF2-40B4-BE49-F238E27FC236}">
                <a16:creationId xmlns:a16="http://schemas.microsoft.com/office/drawing/2014/main" id="{A28FA316-5FFA-F44A-BA99-AC0415DFF7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17665" y="3800475"/>
            <a:ext cx="0" cy="3000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48" name="Rectangle 50">
            <a:extLst>
              <a:ext uri="{FF2B5EF4-FFF2-40B4-BE49-F238E27FC236}">
                <a16:creationId xmlns:a16="http://schemas.microsoft.com/office/drawing/2014/main" id="{A634403E-4499-294B-99AD-E3A86D96C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1252" y="3101975"/>
            <a:ext cx="657225" cy="519112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CPU</a:t>
            </a:r>
          </a:p>
        </p:txBody>
      </p:sp>
      <p:sp>
        <p:nvSpPr>
          <p:cNvPr id="349" name="Rectangle 51">
            <a:extLst>
              <a:ext uri="{FF2B5EF4-FFF2-40B4-BE49-F238E27FC236}">
                <a16:creationId xmlns:a16="http://schemas.microsoft.com/office/drawing/2014/main" id="{82C997D8-021F-0245-9B73-2C5E048B6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0402" y="3103562"/>
            <a:ext cx="657225" cy="5191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Bộ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nhớ</a:t>
            </a:r>
            <a:endParaRPr kumimoji="0" lang="vi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50" name="Line 52">
            <a:extLst>
              <a:ext uri="{FF2B5EF4-FFF2-40B4-BE49-F238E27FC236}">
                <a16:creationId xmlns:a16="http://schemas.microsoft.com/office/drawing/2014/main" id="{D74D41F5-3112-6646-9892-D00D36377E6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14465" y="3622675"/>
            <a:ext cx="1587" cy="1698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51" name="Line 53">
            <a:extLst>
              <a:ext uri="{FF2B5EF4-FFF2-40B4-BE49-F238E27FC236}">
                <a16:creationId xmlns:a16="http://schemas.microsoft.com/office/drawing/2014/main" id="{AA1745EF-4026-E54D-9775-040F79E5D15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387590" y="3624262"/>
            <a:ext cx="1587" cy="171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52" name="Text Box 54">
            <a:extLst>
              <a:ext uri="{FF2B5EF4-FFF2-40B4-BE49-F238E27FC236}">
                <a16:creationId xmlns:a16="http://schemas.microsoft.com/office/drawing/2014/main" id="{2B134A77-7C20-734B-9A65-D56BD3B34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35265" y="3921125"/>
            <a:ext cx="10383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xe buýt chủ nhà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(ví dụ: PCI)</a:t>
            </a:r>
          </a:p>
        </p:txBody>
      </p:sp>
      <p:sp>
        <p:nvSpPr>
          <p:cNvPr id="353" name="Line 55">
            <a:extLst>
              <a:ext uri="{FF2B5EF4-FFF2-40B4-BE49-F238E27FC236}">
                <a16:creationId xmlns:a16="http://schemas.microsoft.com/office/drawing/2014/main" id="{159E9A7C-2C1B-CC40-B1B4-760AFE091B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17665" y="4408487"/>
            <a:ext cx="12700" cy="339725"/>
          </a:xfrm>
          <a:prstGeom prst="line">
            <a:avLst/>
          </a:prstGeom>
          <a:noFill/>
          <a:ln w="38100">
            <a:solidFill>
              <a:srgbClr val="0000A8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54" name="Line 56">
            <a:extLst>
              <a:ext uri="{FF2B5EF4-FFF2-40B4-BE49-F238E27FC236}">
                <a16:creationId xmlns:a16="http://schemas.microsoft.com/office/drawing/2014/main" id="{52214380-92AB-E048-BEDD-B0110B2E837D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9463" y="4992686"/>
            <a:ext cx="0" cy="366713"/>
          </a:xfrm>
          <a:prstGeom prst="line">
            <a:avLst/>
          </a:prstGeom>
          <a:noFill/>
          <a:ln w="38100">
            <a:solidFill>
              <a:srgbClr val="0000A8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55" name="Line 57">
            <a:extLst>
              <a:ext uri="{FF2B5EF4-FFF2-40B4-BE49-F238E27FC236}">
                <a16:creationId xmlns:a16="http://schemas.microsoft.com/office/drawing/2014/main" id="{DF140DC0-F2C1-704D-A310-3786A5A5C8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513002" y="3797300"/>
            <a:ext cx="382588" cy="2682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56" name="Text Box 58">
            <a:extLst>
              <a:ext uri="{FF2B5EF4-FFF2-40B4-BE49-F238E27FC236}">
                <a16:creationId xmlns:a16="http://schemas.microsoft.com/office/drawing/2014/main" id="{8134E125-6FFA-2245-A695-F469578E2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2477" y="5491162"/>
            <a:ext cx="13532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giao diện mạng</a:t>
            </a:r>
          </a:p>
        </p:txBody>
      </p:sp>
      <p:sp>
        <p:nvSpPr>
          <p:cNvPr id="357" name="Line 59">
            <a:extLst>
              <a:ext uri="{FF2B5EF4-FFF2-40B4-BE49-F238E27FC236}">
                <a16:creationId xmlns:a16="http://schemas.microsoft.com/office/drawing/2014/main" id="{23B10271-25ED-6947-A1F2-08B5CDCE896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330440" y="4814887"/>
            <a:ext cx="271462" cy="7508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58" name="Rectangle 43">
            <a:extLst>
              <a:ext uri="{FF2B5EF4-FFF2-40B4-BE49-F238E27FC236}">
                <a16:creationId xmlns:a16="http://schemas.microsoft.com/office/drawing/2014/main" id="{D2E8D72A-74A0-8047-B32B-E6CC292FC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7915" y="3989387"/>
            <a:ext cx="1122362" cy="1082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60" name="Group 84">
            <a:extLst>
              <a:ext uri="{FF2B5EF4-FFF2-40B4-BE49-F238E27FC236}">
                <a16:creationId xmlns:a16="http://schemas.microsoft.com/office/drawing/2014/main" id="{F87BAAC8-00DB-C64F-B18B-456E80F15B7F}"/>
              </a:ext>
            </a:extLst>
          </p:cNvPr>
          <p:cNvGrpSpPr>
            <a:grpSpLocks/>
          </p:cNvGrpSpPr>
          <p:nvPr/>
        </p:nvGrpSpPr>
        <p:grpSpPr bwMode="auto">
          <a:xfrm>
            <a:off x="7584065" y="2941636"/>
            <a:ext cx="1563690" cy="2035175"/>
            <a:chOff x="2695" y="1742"/>
            <a:chExt cx="926" cy="1282"/>
          </a:xfrm>
        </p:grpSpPr>
        <p:sp>
          <p:nvSpPr>
            <p:cNvPr id="361" name="Freeform 62">
              <a:extLst>
                <a:ext uri="{FF2B5EF4-FFF2-40B4-BE49-F238E27FC236}">
                  <a16:creationId xmlns:a16="http://schemas.microsoft.com/office/drawing/2014/main" id="{9DAAFB2F-E3C8-FB46-A22A-E065E7053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2488"/>
              <a:ext cx="393" cy="536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9933 w 9933"/>
                <a:gd name="connsiteY0" fmla="*/ 0 h 10000"/>
                <a:gd name="connsiteX1" fmla="*/ 0 w 9933"/>
                <a:gd name="connsiteY1" fmla="*/ 1944 h 10000"/>
                <a:gd name="connsiteX2" fmla="*/ 10 w 9933"/>
                <a:gd name="connsiteY2" fmla="*/ 8327 h 10000"/>
                <a:gd name="connsiteX3" fmla="*/ 9882 w 9933"/>
                <a:gd name="connsiteY3" fmla="*/ 10000 h 10000"/>
                <a:gd name="connsiteX4" fmla="*/ 9933 w 9933"/>
                <a:gd name="connsiteY4" fmla="*/ 0 h 10000"/>
                <a:gd name="connsiteX0" fmla="*/ 10067 w 10067"/>
                <a:gd name="connsiteY0" fmla="*/ 2667 h 8056"/>
                <a:gd name="connsiteX1" fmla="*/ 0 w 10067"/>
                <a:gd name="connsiteY1" fmla="*/ 0 h 8056"/>
                <a:gd name="connsiteX2" fmla="*/ 10 w 10067"/>
                <a:gd name="connsiteY2" fmla="*/ 6383 h 8056"/>
                <a:gd name="connsiteX3" fmla="*/ 9949 w 10067"/>
                <a:gd name="connsiteY3" fmla="*/ 8056 h 8056"/>
                <a:gd name="connsiteX4" fmla="*/ 10067 w 10067"/>
                <a:gd name="connsiteY4" fmla="*/ 2667 h 8056"/>
                <a:gd name="connsiteX0" fmla="*/ 10134 w 10134"/>
                <a:gd name="connsiteY0" fmla="*/ 2191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2191 h 10000"/>
                <a:gd name="connsiteX0" fmla="*/ 10134 w 10134"/>
                <a:gd name="connsiteY0" fmla="*/ 1569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1569 h 10000"/>
                <a:gd name="connsiteX0" fmla="*/ 10134 w 10134"/>
                <a:gd name="connsiteY0" fmla="*/ 1569 h 9876"/>
                <a:gd name="connsiteX1" fmla="*/ 0 w 10134"/>
                <a:gd name="connsiteY1" fmla="*/ 0 h 9876"/>
                <a:gd name="connsiteX2" fmla="*/ 10 w 10134"/>
                <a:gd name="connsiteY2" fmla="*/ 7923 h 9876"/>
                <a:gd name="connsiteX3" fmla="*/ 10084 w 10134"/>
                <a:gd name="connsiteY3" fmla="*/ 9876 h 9876"/>
                <a:gd name="connsiteX4" fmla="*/ 10134 w 10134"/>
                <a:gd name="connsiteY4" fmla="*/ 1569 h 9876"/>
                <a:gd name="connsiteX0" fmla="*/ 9934 w 9954"/>
                <a:gd name="connsiteY0" fmla="*/ 0 h 12944"/>
                <a:gd name="connsiteX1" fmla="*/ 0 w 9954"/>
                <a:gd name="connsiteY1" fmla="*/ 2944 h 12944"/>
                <a:gd name="connsiteX2" fmla="*/ 10 w 9954"/>
                <a:gd name="connsiteY2" fmla="*/ 10966 h 12944"/>
                <a:gd name="connsiteX3" fmla="*/ 9951 w 9954"/>
                <a:gd name="connsiteY3" fmla="*/ 12944 h 12944"/>
                <a:gd name="connsiteX4" fmla="*/ 9934 w 9954"/>
                <a:gd name="connsiteY4" fmla="*/ 0 h 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4" h="1294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1" name="Rectangle 73">
              <a:extLst>
                <a:ext uri="{FF2B5EF4-FFF2-40B4-BE49-F238E27FC236}">
                  <a16:creationId xmlns:a16="http://schemas.microsoft.com/office/drawing/2014/main" id="{D34E92F6-E00A-9E48-8EEE-3793F53BE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2678"/>
              <a:ext cx="489" cy="2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E40000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2" name="Freeform 63">
              <a:extLst>
                <a:ext uri="{FF2B5EF4-FFF2-40B4-BE49-F238E27FC236}">
                  <a16:creationId xmlns:a16="http://schemas.microsoft.com/office/drawing/2014/main" id="{BB2C5787-9CAC-D84A-B4B9-64FEECE12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1767"/>
              <a:ext cx="275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65000"/>
                  </a:schemeClr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90" name="Rectangle 82">
              <a:extLst>
                <a:ext uri="{FF2B5EF4-FFF2-40B4-BE49-F238E27FC236}">
                  <a16:creationId xmlns:a16="http://schemas.microsoft.com/office/drawing/2014/main" id="{059501C9-A68B-2743-A02C-0C5FBC61B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" y="1764"/>
              <a:ext cx="490" cy="46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66" name="Text Box 65">
              <a:extLst>
                <a:ext uri="{FF2B5EF4-FFF2-40B4-BE49-F238E27FC236}">
                  <a16:creationId xmlns:a16="http://schemas.microsoft.com/office/drawing/2014/main" id="{6AAE7E3E-6438-C244-82B8-2B86F8F4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3" y="1742"/>
              <a:ext cx="55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ứng dụng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chuyên chở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mạng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liên kết</a:t>
              </a:r>
            </a:p>
          </p:txBody>
        </p:sp>
        <p:sp>
          <p:nvSpPr>
            <p:cNvPr id="374" name="Line 66">
              <a:extLst>
                <a:ext uri="{FF2B5EF4-FFF2-40B4-BE49-F238E27FC236}">
                  <a16:creationId xmlns:a16="http://schemas.microsoft.com/office/drawing/2014/main" id="{9A080B16-B360-474F-B6FE-AF8100600C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1898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75" name="Line 67">
              <a:extLst>
                <a:ext uri="{FF2B5EF4-FFF2-40B4-BE49-F238E27FC236}">
                  <a16:creationId xmlns:a16="http://schemas.microsoft.com/office/drawing/2014/main" id="{6F15818C-975A-E24C-A5EF-48346108B8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001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76" name="Line 68">
              <a:extLst>
                <a:ext uri="{FF2B5EF4-FFF2-40B4-BE49-F238E27FC236}">
                  <a16:creationId xmlns:a16="http://schemas.microsoft.com/office/drawing/2014/main" id="{FD65879D-0360-2B41-B483-1A5D93371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5" y="2110"/>
              <a:ext cx="48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78" name="Rectangle 70">
              <a:extLst>
                <a:ext uri="{FF2B5EF4-FFF2-40B4-BE49-F238E27FC236}">
                  <a16:creationId xmlns:a16="http://schemas.microsoft.com/office/drawing/2014/main" id="{38B2F785-6155-1E4B-8594-95B2271DA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79" name="Line 71">
              <a:extLst>
                <a:ext uri="{FF2B5EF4-FFF2-40B4-BE49-F238E27FC236}">
                  <a16:creationId xmlns:a16="http://schemas.microsoft.com/office/drawing/2014/main" id="{C451312B-40CC-7A40-B679-7AE554491D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4" y="222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0" name="Line 72">
              <a:extLst>
                <a:ext uri="{FF2B5EF4-FFF2-40B4-BE49-F238E27FC236}">
                  <a16:creationId xmlns:a16="http://schemas.microsoft.com/office/drawing/2014/main" id="{E2DC1FE8-5DB9-EA46-8800-4241D6DEF5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2" name="Text Box 74">
              <a:extLst>
                <a:ext uri="{FF2B5EF4-FFF2-40B4-BE49-F238E27FC236}">
                  <a16:creationId xmlns:a16="http://schemas.microsoft.com/office/drawing/2014/main" id="{C6254BFE-8FC8-864C-911D-A03B8EB5C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4" y="2653"/>
              <a:ext cx="39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charset="0"/>
                  <a:cs typeface="+mn-cs"/>
                </a:rPr>
                <a:t>liên kết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Vật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lý</a:t>
              </a:r>
              <a:endParaRPr kumimoji="0" lang="vi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+mn-cs"/>
              </a:endParaRPr>
            </a:p>
          </p:txBody>
        </p:sp>
        <p:sp>
          <p:nvSpPr>
            <p:cNvPr id="386" name="Line 78">
              <a:extLst>
                <a:ext uri="{FF2B5EF4-FFF2-40B4-BE49-F238E27FC236}">
                  <a16:creationId xmlns:a16="http://schemas.microsoft.com/office/drawing/2014/main" id="{B46866E9-0690-6D43-9964-01804A72D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803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8" name="Line 80">
              <a:extLst>
                <a:ext uri="{FF2B5EF4-FFF2-40B4-BE49-F238E27FC236}">
                  <a16:creationId xmlns:a16="http://schemas.microsoft.com/office/drawing/2014/main" id="{431126D1-7D41-174B-9A00-15B64D7CFD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389" name="Line 81">
              <a:extLst>
                <a:ext uri="{FF2B5EF4-FFF2-40B4-BE49-F238E27FC236}">
                  <a16:creationId xmlns:a16="http://schemas.microsoft.com/office/drawing/2014/main" id="{E451146C-AD0C-394A-B9D7-786E8388A5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pic>
        <p:nvPicPr>
          <p:cNvPr id="392" name="Picture 86">
            <a:extLst>
              <a:ext uri="{FF2B5EF4-FFF2-40B4-BE49-F238E27FC236}">
                <a16:creationId xmlns:a16="http://schemas.microsoft.com/office/drawing/2014/main" id="{0409F287-178A-D34A-9140-43A7C1282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409" y="1312716"/>
            <a:ext cx="1350963" cy="13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09" name="Picture 87">
            <a:extLst>
              <a:ext uri="{FF2B5EF4-FFF2-40B4-BE49-F238E27FC236}">
                <a16:creationId xmlns:a16="http://schemas.microsoft.com/office/drawing/2014/main" id="{6B897852-0519-9143-BDE1-7222839FA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327" y="1452562"/>
            <a:ext cx="1143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410" name="Group 89">
            <a:extLst>
              <a:ext uri="{FF2B5EF4-FFF2-40B4-BE49-F238E27FC236}">
                <a16:creationId xmlns:a16="http://schemas.microsoft.com/office/drawing/2014/main" id="{9321D1B2-41ED-6A42-B25B-B7F04C3C1339}"/>
              </a:ext>
            </a:extLst>
          </p:cNvPr>
          <p:cNvGrpSpPr>
            <a:grpSpLocks/>
          </p:cNvGrpSpPr>
          <p:nvPr/>
        </p:nvGrpSpPr>
        <p:grpSpPr bwMode="auto">
          <a:xfrm>
            <a:off x="7888865" y="5386387"/>
            <a:ext cx="1109662" cy="820449"/>
            <a:chOff x="-44" y="1473"/>
            <a:chExt cx="981" cy="1105"/>
          </a:xfrm>
        </p:grpSpPr>
        <p:pic>
          <p:nvPicPr>
            <p:cNvPr id="411" name="Picture 90" descr="desktop_computer_stylized_medium">
              <a:extLst>
                <a:ext uri="{FF2B5EF4-FFF2-40B4-BE49-F238E27FC236}">
                  <a16:creationId xmlns:a16="http://schemas.microsoft.com/office/drawing/2014/main" id="{E89A12BD-E0D6-A949-9CB5-05BA66E33D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3" name="Freeform 91">
              <a:extLst>
                <a:ext uri="{FF2B5EF4-FFF2-40B4-BE49-F238E27FC236}">
                  <a16:creationId xmlns:a16="http://schemas.microsoft.com/office/drawing/2014/main" id="{C0A77030-4BC2-C44C-AD1F-5FB48849AB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75865-8E3F-3333-2443-6CDB957F3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49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" sz="4000" dirty="0">
                <a:latin typeface="+mj-lt"/>
              </a:rPr>
              <a:t>Chương </a:t>
            </a:r>
            <a:r>
              <a:rPr lang="en-SG" sz="4000" dirty="0">
                <a:latin typeface="+mj-lt"/>
              </a:rPr>
              <a:t>5</a:t>
            </a:r>
            <a:r>
              <a:rPr lang="vi" sz="4000" dirty="0">
                <a:latin typeface="+mj-lt"/>
              </a:rPr>
              <a:t>: Tóm tắt</a:t>
            </a:r>
            <a:endParaRPr lang="en-US" sz="4000" dirty="0">
              <a:latin typeface="+mj-lt"/>
            </a:endParaRPr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id="{A4B12346-C21D-2B4E-816C-10F5298F6A06}"/>
              </a:ext>
            </a:extLst>
          </p:cNvPr>
          <p:cNvSpPr txBox="1">
            <a:spLocks noChangeArrowheads="1"/>
          </p:cNvSpPr>
          <p:nvPr/>
        </p:nvSpPr>
        <p:spPr>
          <a:xfrm>
            <a:off x="757518" y="1328056"/>
            <a:ext cx="11434482" cy="4851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sz="3200" dirty="0">
                <a:solidFill>
                  <a:prstClr val="black"/>
                </a:solidFill>
              </a:rPr>
              <a:t>N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guyên tắc đằng sau các dịch vụ tầng liên kết dữ liệu: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hát hiện lỗi, sửa lỗi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hia sẻ một kênh quảng bá: đa truy cập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</a:rPr>
              <a:t>Đ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ịa chỉ lớp liên kết</a:t>
            </a:r>
          </a:p>
          <a:p>
            <a:pPr marL="352425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hởi tạo, triển khai các công nghệ lớp liên kết khác nhau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Ethernet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</a:t>
            </a:r>
            <a:r>
              <a:rPr kumimoji="0" lang="vi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huyển mạng LAN, VLAN</a:t>
            </a:r>
          </a:p>
          <a:p>
            <a:pPr marL="352425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ổng hợp: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việc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thường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ngày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yêu cầu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một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trang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W</a:t>
            </a:r>
            <a:r>
              <a:rPr kumimoji="0" lang="vi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DBD86-5FD8-BA4B-8639-E92B8ED66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3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C - BaiGiangSo">
  <a:themeElements>
    <a:clrScheme name="NC-BaiGiangSo">
      <a:dk1>
        <a:srgbClr val="0D47A1"/>
      </a:dk1>
      <a:lt1>
        <a:srgbClr val="FFFFFF"/>
      </a:lt1>
      <a:dk2>
        <a:srgbClr val="263238"/>
      </a:dk2>
      <a:lt2>
        <a:srgbClr val="00E8FF"/>
      </a:lt2>
      <a:accent1>
        <a:srgbClr val="00337C"/>
      </a:accent1>
      <a:accent2>
        <a:srgbClr val="009688"/>
      </a:accent2>
      <a:accent3>
        <a:srgbClr val="FFC107"/>
      </a:accent3>
      <a:accent4>
        <a:srgbClr val="ADE422"/>
      </a:accent4>
      <a:accent5>
        <a:srgbClr val="FF5722"/>
      </a:accent5>
      <a:accent6>
        <a:srgbClr val="D61355"/>
      </a:accent6>
      <a:hlink>
        <a:srgbClr val="2FA4FF"/>
      </a:hlink>
      <a:folHlink>
        <a:srgbClr val="77037B"/>
      </a:folHlink>
    </a:clrScheme>
    <a:fontScheme name="UIT-NC">
      <a:majorFont>
        <a:latin typeface="Roboto Condense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00C6FF"/>
            </a:gs>
            <a:gs pos="100000">
              <a:srgbClr val="0072FF"/>
            </a:gs>
          </a:gsLst>
          <a:lin ang="5400000" scaled="1"/>
        </a:gradFill>
        <a:ln>
          <a:gradFill>
            <a:gsLst>
              <a:gs pos="0">
                <a:srgbClr val="00C6FF"/>
              </a:gs>
              <a:gs pos="100000">
                <a:srgbClr val="0072FF"/>
              </a:gs>
            </a:gsLst>
            <a:lin ang="5400000" scaled="1"/>
          </a:gradFill>
        </a:ln>
      </a:spPr>
      <a:bodyPr rtlCol="0" anchor="ctr"/>
      <a:lstStyle>
        <a:defPPr algn="ctr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just">
          <a:lnSpc>
            <a:spcPct val="120000"/>
          </a:lnSpc>
          <a:spcBef>
            <a:spcPts val="200"/>
          </a:spcBef>
          <a:spcAft>
            <a:spcPts val="200"/>
          </a:spcAft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3884</TotalTime>
  <Words>9679</Words>
  <Application>Microsoft Office PowerPoint</Application>
  <PresentationFormat>Widescreen</PresentationFormat>
  <Paragraphs>1826</Paragraphs>
  <Slides>90</Slides>
  <Notes>79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2" baseType="lpstr">
      <vt:lpstr>Courier New</vt:lpstr>
      <vt:lpstr>Comic Sans MS</vt:lpstr>
      <vt:lpstr>Roboto Condensed</vt:lpstr>
      <vt:lpstr>Calibri</vt:lpstr>
      <vt:lpstr>Arial</vt:lpstr>
      <vt:lpstr>Gill Sans MT</vt:lpstr>
      <vt:lpstr>Wingdings</vt:lpstr>
      <vt:lpstr>Times New Roman</vt:lpstr>
      <vt:lpstr>Calibri Light</vt:lpstr>
      <vt:lpstr>NC - BaiGiangSo</vt:lpstr>
      <vt:lpstr>Custom Design</vt:lpstr>
      <vt:lpstr>Equation</vt:lpstr>
      <vt:lpstr>PowerPoint Presentation</vt:lpstr>
      <vt:lpstr>PowerPoint Presentation</vt:lpstr>
      <vt:lpstr>Tầng liên kết và LAN: mục tiêu</vt:lpstr>
      <vt:lpstr>Tầng liên kết, LAN: nội dung chính</vt:lpstr>
      <vt:lpstr>Tầng liên kết: giới thiệu</vt:lpstr>
      <vt:lpstr>Tầng liên kết: ngữ cảnh hoạt động</vt:lpstr>
      <vt:lpstr>Tầng liên kết: các dịch vụ</vt:lpstr>
      <vt:lpstr>Tầng liên kết: Các dịch vụ (tiếp theo)</vt:lpstr>
      <vt:lpstr>Tầng liên kết được triển khai ở đâu?</vt:lpstr>
      <vt:lpstr>Giao diện giao tiếp</vt:lpstr>
      <vt:lpstr>Tầng liên kết, LAN</vt:lpstr>
      <vt:lpstr>Phát hiện lỗi</vt:lpstr>
      <vt:lpstr>kiểm tra chẵn lẻ (Parity checking)</vt:lpstr>
      <vt:lpstr>Internet checksum</vt:lpstr>
      <vt:lpstr>Cyclic Redundancy Check (CRC)</vt:lpstr>
      <vt:lpstr>Cyclic Redundancy Check (CRC): ví dụ</vt:lpstr>
      <vt:lpstr>Tầng liên kết, LAN</vt:lpstr>
      <vt:lpstr>Các Liên kết và giao thức đa truy cập</vt:lpstr>
      <vt:lpstr>Giao thức đa truy cập</vt:lpstr>
      <vt:lpstr>Một giao thức đa truy cập lý tưởng</vt:lpstr>
      <vt:lpstr>Các giao thức đa truy cập (MAC): phân loại</vt:lpstr>
      <vt:lpstr>Giao thức MAC phân hoạch kênh: TDMA</vt:lpstr>
      <vt:lpstr>Các giao thức MAC phân hoạch kênh: FDMA</vt:lpstr>
      <vt:lpstr>Giao thức truy cập ngẫu nhiên</vt:lpstr>
      <vt:lpstr>Slotted ALOHA</vt:lpstr>
      <vt:lpstr>Slotted ALOHA</vt:lpstr>
      <vt:lpstr>Slotted ALOHA: độ hiệu quả</vt:lpstr>
      <vt:lpstr>Pure ALOHA</vt:lpstr>
      <vt:lpstr>CSMA:  đa truy cập cảm biến sóng mang</vt:lpstr>
      <vt:lpstr>CSMA: xung đột</vt:lpstr>
      <vt:lpstr>CSMA/CD:</vt:lpstr>
      <vt:lpstr>Thuật toán CSMA/CD Ethernet</vt:lpstr>
      <vt:lpstr>Độ hiệu quả của CSMA/CD</vt:lpstr>
      <vt:lpstr>Các giao thức MAC “luân phiên” (Taking turns)</vt:lpstr>
      <vt:lpstr>Các giao thức MAC “luân phiên”</vt:lpstr>
      <vt:lpstr>Các giao thức MAC “luân phiên”</vt:lpstr>
      <vt:lpstr>Mạng truy cập cáp: FDM, TDM và truy cập ngẫu nhiên!</vt:lpstr>
      <vt:lpstr>Mạng truy cập cáp:</vt:lpstr>
      <vt:lpstr>Tóm tắt các giao thức </vt:lpstr>
      <vt:lpstr>Tầng liên kết, LAN</vt:lpstr>
      <vt:lpstr>Địa chỉ MAC (Media Access Control)</vt:lpstr>
      <vt:lpstr>Địa chỉ MAC</vt:lpstr>
      <vt:lpstr>Địa chỉ MAC</vt:lpstr>
      <vt:lpstr>ARP (address resolution protocol): giao thức phân giải địa chỉ </vt:lpstr>
      <vt:lpstr>Cách thức hoạt động của giao thức ARP</vt:lpstr>
      <vt:lpstr>Cách thức hoạt động Giao thức ARP</vt:lpstr>
      <vt:lpstr>Cách thức hoạt động giao thức ARP</vt:lpstr>
      <vt:lpstr>Định tuyến đến nút khác mạng con: gán địa chỉ</vt:lpstr>
      <vt:lpstr>Định tuyến đến nút khác mạng con khác: gán địa chỉ</vt:lpstr>
      <vt:lpstr>Định tuyến đến nút khác mạng con: gán địa chỉ</vt:lpstr>
      <vt:lpstr>Định tuyến đến nút khác mạng con: gán địa chỉ</vt:lpstr>
      <vt:lpstr>Định tuyến đến nút khác mạng con: gán địa chỉ</vt:lpstr>
      <vt:lpstr>Định tuyến đến mạng con khác: gán địa chỉ</vt:lpstr>
      <vt:lpstr>Lớp liên kết, LAN</vt:lpstr>
      <vt:lpstr>Ethernet</vt:lpstr>
      <vt:lpstr>Ethernet: Các cấu trúc liên kết vật lý</vt:lpstr>
      <vt:lpstr>Cấu trúc Ethernet frame</vt:lpstr>
      <vt:lpstr>Cấu trúc Ethernet frame (tiếp theo)</vt:lpstr>
      <vt:lpstr>Ethernet: không tin cậy, không kết nối</vt:lpstr>
      <vt:lpstr>Tiêu chuẩn Ethernet 802.3: tầng liên kết &amp; tầng vật lý</vt:lpstr>
      <vt:lpstr>Tầng liên kết, LAN</vt:lpstr>
      <vt:lpstr>Chuyển mạch Ethernet</vt:lpstr>
      <vt:lpstr>Switch: nhiều kết nối đồng thời</vt:lpstr>
      <vt:lpstr>Switch: nhiều kết nối đồng thời</vt:lpstr>
      <vt:lpstr>Bảng chuyển tiếp trong switch</vt:lpstr>
      <vt:lpstr>Switch: tự học</vt:lpstr>
      <vt:lpstr>Switch: lọc/chuyển tiếp frame</vt:lpstr>
      <vt:lpstr>Switch: lọc/chuyển tiếp frame</vt:lpstr>
      <vt:lpstr>Tự học, chuyển tiếp: ví dụ</vt:lpstr>
      <vt:lpstr>Kết nối nhiều Switch </vt:lpstr>
      <vt:lpstr>Ví dụ về nhiều Switch tự học</vt:lpstr>
      <vt:lpstr>Mạng máy tính trong tổ chức nhỏ</vt:lpstr>
      <vt:lpstr>Switch so với bộ định tuyến (router)</vt:lpstr>
      <vt:lpstr>Tầng liên kết, LAN</vt:lpstr>
      <vt:lpstr>Mạng LAN ảo (VLAN): nhu cầu thực tế</vt:lpstr>
      <vt:lpstr>Mạng LAN ảo (VLAN): nhu cầu thực tế</vt:lpstr>
      <vt:lpstr>VLAN tạo theo cổng (port-based VLAN)</vt:lpstr>
      <vt:lpstr>VLAN tạo theo cổng (port-based VLAN)</vt:lpstr>
      <vt:lpstr>VLAN mở rộng trên nhiều switch</vt:lpstr>
      <vt:lpstr>Định dạng frame VLAN 802.1Q</vt:lpstr>
      <vt:lpstr>Tầng liên kết, LAN</vt:lpstr>
      <vt:lpstr>Tổng hợp: Ngữ cảnh của một yêu cầu dịch vụ web</vt:lpstr>
      <vt:lpstr>Yêu cầu dịch vụ web: kịch bản</vt:lpstr>
      <vt:lpstr>Yêu cầu dịch vụ web: kết nối với Internet</vt:lpstr>
      <vt:lpstr>Yêu cầu dịch vụ web: kết nối với Internet</vt:lpstr>
      <vt:lpstr>Yêu cầu dịch vụ web … ARP (trước DNS và trước HTTP)</vt:lpstr>
      <vt:lpstr>Yêu cầu dịch vụ web… sử dụng DNS</vt:lpstr>
      <vt:lpstr>Yêu cầu dịch vụ web …Kết nối TCP cho HTTP</vt:lpstr>
      <vt:lpstr>Yêu cầu dịch vụ web … Yêu cầu/trả lời HTTP</vt:lpstr>
      <vt:lpstr>Chương 5: Tóm tắt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Trần Hoàng Lộc</dc:creator>
  <cp:lastModifiedBy>Tô Nguyễn Nhật Quang</cp:lastModifiedBy>
  <cp:revision>152</cp:revision>
  <dcterms:created xsi:type="dcterms:W3CDTF">2023-03-03T01:55:04Z</dcterms:created>
  <dcterms:modified xsi:type="dcterms:W3CDTF">2023-12-01T08:20:10Z</dcterms:modified>
</cp:coreProperties>
</file>